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5" r:id="rId10"/>
    <p:sldId id="556" r:id="rId11"/>
    <p:sldId id="557" r:id="rId12"/>
    <p:sldId id="554" r:id="rId13"/>
    <p:sldId id="524" r:id="rId14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5416-7DE4-44E6-8207-9247FF6F7FF6}" v="146" dt="2023-10-11T06:41:52.721"/>
    <p1510:client id="{78A84505-EEA7-4D59-81E0-FD177903DC51}" v="754" dt="2023-10-11T15:06:31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9" d="100"/>
          <a:sy n="149" d="100"/>
        </p:scale>
        <p:origin x="29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Degrève" userId="f0574385-5c45-4ea7-a995-c6e76c4dbeb5" providerId="ADAL" clId="{2CB84E37-AD52-4513-9E90-D4401F77ECA7}"/>
    <pc:docChg chg="custSel addSld delSld modSld">
      <pc:chgData name="Martijn Degrève" userId="f0574385-5c45-4ea7-a995-c6e76c4dbeb5" providerId="ADAL" clId="{2CB84E37-AD52-4513-9E90-D4401F77ECA7}" dt="2023-08-03T06:25:34.927" v="230" actId="20577"/>
      <pc:docMkLst>
        <pc:docMk/>
      </pc:docMkLst>
      <pc:sldChg chg="del">
        <pc:chgData name="Martijn Degrève" userId="f0574385-5c45-4ea7-a995-c6e76c4dbeb5" providerId="ADAL" clId="{2CB84E37-AD52-4513-9E90-D4401F77ECA7}" dt="2023-08-03T06:22:12.681" v="60" actId="47"/>
        <pc:sldMkLst>
          <pc:docMk/>
          <pc:sldMk cId="0" sldId="263"/>
        </pc:sldMkLst>
      </pc:sldChg>
      <pc:sldChg chg="del">
        <pc:chgData name="Martijn Degrève" userId="f0574385-5c45-4ea7-a995-c6e76c4dbeb5" providerId="ADAL" clId="{2CB84E37-AD52-4513-9E90-D4401F77ECA7}" dt="2023-08-03T06:22:13.781" v="61" actId="47"/>
        <pc:sldMkLst>
          <pc:docMk/>
          <pc:sldMk cId="0" sldId="267"/>
        </pc:sldMkLst>
      </pc:sldChg>
      <pc:sldChg chg="del">
        <pc:chgData name="Martijn Degrève" userId="f0574385-5c45-4ea7-a995-c6e76c4dbeb5" providerId="ADAL" clId="{2CB84E37-AD52-4513-9E90-D4401F77ECA7}" dt="2023-08-03T06:22:15.462" v="63" actId="47"/>
        <pc:sldMkLst>
          <pc:docMk/>
          <pc:sldMk cId="0" sldId="268"/>
        </pc:sldMkLst>
      </pc:sldChg>
      <pc:sldChg chg="del">
        <pc:chgData name="Martijn Degrève" userId="f0574385-5c45-4ea7-a995-c6e76c4dbeb5" providerId="ADAL" clId="{2CB84E37-AD52-4513-9E90-D4401F77ECA7}" dt="2023-08-03T06:22:16.719" v="64" actId="47"/>
        <pc:sldMkLst>
          <pc:docMk/>
          <pc:sldMk cId="0" sldId="269"/>
        </pc:sldMkLst>
      </pc:sldChg>
      <pc:sldChg chg="modSp mod">
        <pc:chgData name="Martijn Degrève" userId="f0574385-5c45-4ea7-a995-c6e76c4dbeb5" providerId="ADAL" clId="{2CB84E37-AD52-4513-9E90-D4401F77ECA7}" dt="2023-08-03T06:20:44.827" v="52" actId="403"/>
        <pc:sldMkLst>
          <pc:docMk/>
          <pc:sldMk cId="0" sldId="288"/>
        </pc:sldMkLst>
        <pc:spChg chg="mod">
          <ac:chgData name="Martijn Degrève" userId="f0574385-5c45-4ea7-a995-c6e76c4dbeb5" providerId="ADAL" clId="{2CB84E37-AD52-4513-9E90-D4401F77ECA7}" dt="2023-08-03T06:20:44.827" v="52" actId="403"/>
          <ac:spMkLst>
            <pc:docMk/>
            <pc:sldMk cId="0" sldId="288"/>
            <ac:spMk id="3" creationId="{87AEE3B9-22FB-8873-1F80-B63B927F4A09}"/>
          </ac:spMkLst>
        </pc:spChg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344"/>
        </pc:sldMkLst>
      </pc:sldChg>
      <pc:sldChg chg="del">
        <pc:chgData name="Martijn Degrève" userId="f0574385-5c45-4ea7-a995-c6e76c4dbeb5" providerId="ADAL" clId="{2CB84E37-AD52-4513-9E90-D4401F77ECA7}" dt="2023-08-03T06:22:11.550" v="59" actId="47"/>
        <pc:sldMkLst>
          <pc:docMk/>
          <pc:sldMk cId="0" sldId="34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02"/>
        </pc:sldMkLst>
      </pc:sldChg>
      <pc:sldChg chg="del">
        <pc:chgData name="Martijn Degrève" userId="f0574385-5c45-4ea7-a995-c6e76c4dbeb5" providerId="ADAL" clId="{2CB84E37-AD52-4513-9E90-D4401F77ECA7}" dt="2023-08-03T06:21:54.770" v="55" actId="47"/>
        <pc:sldMkLst>
          <pc:docMk/>
          <pc:sldMk cId="0" sldId="503"/>
        </pc:sldMkLst>
      </pc:sldChg>
      <pc:sldChg chg="del">
        <pc:chgData name="Martijn Degrève" userId="f0574385-5c45-4ea7-a995-c6e76c4dbeb5" providerId="ADAL" clId="{2CB84E37-AD52-4513-9E90-D4401F77ECA7}" dt="2023-08-03T06:22:04.452" v="57" actId="47"/>
        <pc:sldMkLst>
          <pc:docMk/>
          <pc:sldMk cId="0" sldId="50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7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13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1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16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7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8"/>
        </pc:sldMkLst>
      </pc:sldChg>
      <pc:sldChg chg="del">
        <pc:chgData name="Martijn Degrève" userId="f0574385-5c45-4ea7-a995-c6e76c4dbeb5" providerId="ADAL" clId="{2CB84E37-AD52-4513-9E90-D4401F77ECA7}" dt="2023-08-03T06:21:34.725" v="54" actId="47"/>
        <pc:sldMkLst>
          <pc:docMk/>
          <pc:sldMk cId="0" sldId="519"/>
        </pc:sldMkLst>
      </pc:sldChg>
      <pc:sldChg chg="del">
        <pc:chgData name="Martijn Degrève" userId="f0574385-5c45-4ea7-a995-c6e76c4dbeb5" providerId="ADAL" clId="{2CB84E37-AD52-4513-9E90-D4401F77ECA7}" dt="2023-08-03T06:22:14.631" v="62" actId="47"/>
        <pc:sldMkLst>
          <pc:docMk/>
          <pc:sldMk cId="0" sldId="520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2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2695700992" sldId="522"/>
        </pc:sldMkLst>
      </pc:sldChg>
      <pc:sldChg chg="modSp mod modShow">
        <pc:chgData name="Martijn Degrève" userId="f0574385-5c45-4ea7-a995-c6e76c4dbeb5" providerId="ADAL" clId="{2CB84E37-AD52-4513-9E90-D4401F77ECA7}" dt="2023-08-03T06:25:19.097" v="226" actId="20577"/>
        <pc:sldMkLst>
          <pc:docMk/>
          <pc:sldMk cId="4210451147" sldId="523"/>
        </pc:sldMkLst>
        <pc:spChg chg="mod">
          <ac:chgData name="Martijn Degrève" userId="f0574385-5c45-4ea7-a995-c6e76c4dbeb5" providerId="ADAL" clId="{2CB84E37-AD52-4513-9E90-D4401F77ECA7}" dt="2023-08-03T06:24:06.987" v="111" actId="20577"/>
          <ac:spMkLst>
            <pc:docMk/>
            <pc:sldMk cId="4210451147" sldId="523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19.097" v="226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Martijn Degrève" userId="f0574385-5c45-4ea7-a995-c6e76c4dbeb5" providerId="ADAL" clId="{2CB84E37-AD52-4513-9E90-D4401F77ECA7}" dt="2023-08-03T06:22:38.265" v="103" actId="20577"/>
        <pc:sldMkLst>
          <pc:docMk/>
          <pc:sldMk cId="3661329778" sldId="524"/>
        </pc:sldMkLst>
        <pc:spChg chg="mod">
          <ac:chgData name="Martijn Degrève" userId="f0574385-5c45-4ea7-a995-c6e76c4dbeb5" providerId="ADAL" clId="{2CB84E37-AD52-4513-9E90-D4401F77ECA7}" dt="2023-08-03T06:22:38.265" v="103" actId="20577"/>
          <ac:spMkLst>
            <pc:docMk/>
            <pc:sldMk cId="3661329778" sldId="524"/>
            <ac:spMk id="4" creationId="{6E43A2A3-B12B-DB1A-06B2-EC744CBED794}"/>
          </ac:spMkLst>
        </pc:spChg>
        <pc:spChg chg="mod">
          <ac:chgData name="Martijn Degrève" userId="f0574385-5c45-4ea7-a995-c6e76c4dbeb5" providerId="ADAL" clId="{2CB84E37-AD52-4513-9E90-D4401F77ECA7}" dt="2023-08-03T06:22:33.848" v="89" actId="20577"/>
          <ac:spMkLst>
            <pc:docMk/>
            <pc:sldMk cId="3661329778" sldId="524"/>
            <ac:spMk id="5" creationId="{FD2F5D8B-3A7A-E368-BC98-59C46FA1FF5B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7.043" v="227" actId="20577"/>
        <pc:sldMkLst>
          <pc:docMk/>
          <pc:sldMk cId="1835174710" sldId="525"/>
        </pc:sldMkLst>
        <pc:spChg chg="mod">
          <ac:chgData name="Martijn Degrève" userId="f0574385-5c45-4ea7-a995-c6e76c4dbeb5" providerId="ADAL" clId="{2CB84E37-AD52-4513-9E90-D4401F77ECA7}" dt="2023-08-03T06:24:38.596" v="161" actId="20577"/>
          <ac:spMkLst>
            <pc:docMk/>
            <pc:sldMk cId="1835174710" sldId="525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7.043" v="227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9.932" v="228" actId="20577"/>
        <pc:sldMkLst>
          <pc:docMk/>
          <pc:sldMk cId="3889546616" sldId="526"/>
        </pc:sldMkLst>
        <pc:spChg chg="mod">
          <ac:chgData name="Martijn Degrève" userId="f0574385-5c45-4ea7-a995-c6e76c4dbeb5" providerId="ADAL" clId="{2CB84E37-AD52-4513-9E90-D4401F77ECA7}" dt="2023-08-03T06:24:41.455" v="165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9.932" v="228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2.733" v="229" actId="20577"/>
        <pc:sldMkLst>
          <pc:docMk/>
          <pc:sldMk cId="926548272" sldId="527"/>
        </pc:sldMkLst>
        <pc:spChg chg="mod">
          <ac:chgData name="Martijn Degrève" userId="f0574385-5c45-4ea7-a995-c6e76c4dbeb5" providerId="ADAL" clId="{2CB84E37-AD52-4513-9E90-D4401F77ECA7}" dt="2023-08-03T06:24:48.594" v="186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2.733" v="22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4.927" v="230" actId="20577"/>
        <pc:sldMkLst>
          <pc:docMk/>
          <pc:sldMk cId="1601936973" sldId="528"/>
        </pc:sldMkLst>
        <pc:spChg chg="mod">
          <ac:chgData name="Martijn Degrève" userId="f0574385-5c45-4ea7-a995-c6e76c4dbeb5" providerId="ADAL" clId="{2CB84E37-AD52-4513-9E90-D4401F77ECA7}" dt="2023-08-03T06:24:57.938" v="20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4.927" v="230" actId="20577"/>
          <ac:spMkLst>
            <pc:docMk/>
            <pc:sldMk cId="1601936973" sldId="528"/>
            <ac:spMk id="4" creationId="{C86D908D-DC46-01FE-1C54-61332AF9C006}"/>
          </ac:spMkLst>
        </pc:spChg>
      </pc:sldChg>
      <pc:sldMasterChg chg="delSldLayout">
        <pc:chgData name="Martijn Degrève" userId="f0574385-5c45-4ea7-a995-c6e76c4dbeb5" providerId="ADAL" clId="{2CB84E37-AD52-4513-9E90-D4401F77ECA7}" dt="2023-08-03T06:22:11.550" v="59" actId="47"/>
        <pc:sldMasterMkLst>
          <pc:docMk/>
          <pc:sldMasterMk cId="0" sldId="2147483714"/>
        </pc:sldMasterMkLst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1277940221" sldId="2147483834"/>
          </pc:sldLayoutMkLst>
        </pc:sldLayoutChg>
        <pc:sldLayoutChg chg="del">
          <pc:chgData name="Martijn Degrève" userId="f0574385-5c45-4ea7-a995-c6e76c4dbeb5" providerId="ADAL" clId="{2CB84E37-AD52-4513-9E90-D4401F77ECA7}" dt="2023-08-03T06:21:54.770" v="55" actId="47"/>
          <pc:sldLayoutMkLst>
            <pc:docMk/>
            <pc:sldMasterMk cId="0" sldId="2147483714"/>
            <pc:sldLayoutMk cId="1442825604" sldId="2147483835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078629464" sldId="2147483836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4876657" sldId="2147483841"/>
          </pc:sldLayoutMkLst>
        </pc:sldLayoutChg>
        <pc:sldLayoutChg chg="del">
          <pc:chgData name="Martijn Degrève" userId="f0574385-5c45-4ea7-a995-c6e76c4dbeb5" providerId="ADAL" clId="{2CB84E37-AD52-4513-9E90-D4401F77ECA7}" dt="2023-08-03T06:22:11.550" v="59" actId="47"/>
          <pc:sldLayoutMkLst>
            <pc:docMk/>
            <pc:sldMasterMk cId="0" sldId="2147483714"/>
            <pc:sldLayoutMk cId="2705392032" sldId="2147483847"/>
          </pc:sldLayoutMkLst>
        </pc:sldLayoutChg>
      </pc:sldMasterChg>
    </pc:docChg>
  </pc:docChgLst>
  <pc:docChgLst>
    <pc:chgData name="Thomas Claesen" userId="S::thomas.claesen@edt.zone::e992c914-9a0d-48ed-8524-55457b30409f" providerId="AD" clId="Web-{760CC742-B3F2-814C-0B28-12A21C9AAC23}"/>
    <pc:docChg chg="addSld modSld">
      <pc:chgData name="Thomas Claesen" userId="S::thomas.claesen@edt.zone::e992c914-9a0d-48ed-8524-55457b30409f" providerId="AD" clId="Web-{760CC742-B3F2-814C-0B28-12A21C9AAC23}" dt="2023-08-03T08:36:30.079" v="217"/>
      <pc:docMkLst>
        <pc:docMk/>
      </pc:docMkLst>
      <pc:sldChg chg="modSp">
        <pc:chgData name="Thomas Claesen" userId="S::thomas.claesen@edt.zone::e992c914-9a0d-48ed-8524-55457b30409f" providerId="AD" clId="Web-{760CC742-B3F2-814C-0B28-12A21C9AAC23}" dt="2023-08-03T08:28:19.320" v="214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760CC742-B3F2-814C-0B28-12A21C9AAC23}" dt="2023-08-03T08:28:19.320" v="214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addSp delSp modSp new addAnim">
        <pc:chgData name="Thomas Claesen" userId="S::thomas.claesen@edt.zone::e992c914-9a0d-48ed-8524-55457b30409f" providerId="AD" clId="Web-{760CC742-B3F2-814C-0B28-12A21C9AAC23}" dt="2023-08-03T07:41:10.091" v="24" actId="14100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760CC742-B3F2-814C-0B28-12A21C9AAC23}" dt="2023-08-03T07:40:46.091" v="19" actId="20577"/>
          <ac:spMkLst>
            <pc:docMk/>
            <pc:sldMk cId="3540131476" sldId="530"/>
            <ac:spMk id="2" creationId="{8E963DB1-6DC6-5F63-2A89-D6FABB069788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5.403" v="22"/>
          <ac:spMkLst>
            <pc:docMk/>
            <pc:sldMk cId="3540131476" sldId="530"/>
            <ac:spMk id="3" creationId="{5D122913-95D0-9943-60CA-2075BBA1A9D3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0.575" v="21"/>
          <ac:spMkLst>
            <pc:docMk/>
            <pc:sldMk cId="3540131476" sldId="530"/>
            <ac:spMk id="4" creationId="{8D19FD7C-7588-6C66-5E13-18A4BF38404D}"/>
          </ac:spMkLst>
        </pc:spChg>
        <pc:picChg chg="add mod">
          <ac:chgData name="Thomas Claesen" userId="S::thomas.claesen@edt.zone::e992c914-9a0d-48ed-8524-55457b30409f" providerId="AD" clId="Web-{760CC742-B3F2-814C-0B28-12A21C9AAC23}" dt="2023-08-03T07:41:10.091" v="24" actId="14100"/>
          <ac:picMkLst>
            <pc:docMk/>
            <pc:sldMk cId="3540131476" sldId="530"/>
            <ac:picMk id="5" creationId="{E6D5C32D-152B-0BB9-29CC-C14BA6636A3A}"/>
          </ac:picMkLst>
        </pc:picChg>
      </pc:sldChg>
      <pc:sldChg chg="modSp">
        <pc:chgData name="Thomas Claesen" userId="S::thomas.claesen@edt.zone::e992c914-9a0d-48ed-8524-55457b30409f" providerId="AD" clId="Web-{760CC742-B3F2-814C-0B28-12A21C9AAC23}" dt="2023-08-03T07:55:48.562" v="146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760CC742-B3F2-814C-0B28-12A21C9AAC23}" dt="2023-08-03T07:55:48.562" v="146" actId="20577"/>
          <ac:spMkLst>
            <pc:docMk/>
            <pc:sldMk cId="973179684" sldId="531"/>
            <ac:spMk id="4" creationId="{C86D908D-DC46-01FE-1C54-61332AF9C006}"/>
          </ac:spMkLst>
        </pc:spChg>
      </pc:sldChg>
      <pc:sldChg chg="addSp delSp modSp new addAnim delAnim">
        <pc:chgData name="Thomas Claesen" userId="S::thomas.claesen@edt.zone::e992c914-9a0d-48ed-8524-55457b30409f" providerId="AD" clId="Web-{760CC742-B3F2-814C-0B28-12A21C9AAC23}" dt="2023-08-03T07:49:04.382" v="70" actId="14100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760CC742-B3F2-814C-0B28-12A21C9AAC23}" dt="2023-08-03T07:47:21.052" v="42" actId="20577"/>
          <ac:spMkLst>
            <pc:docMk/>
            <pc:sldMk cId="196560113" sldId="532"/>
            <ac:spMk id="2" creationId="{64DF09EA-883F-9865-8A58-09CA9FC1C230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2.661" v="43"/>
          <ac:spMkLst>
            <pc:docMk/>
            <pc:sldMk cId="196560113" sldId="532"/>
            <ac:spMk id="3" creationId="{58D400D5-EE88-4DBC-4734-97D56A63C697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4.630" v="44"/>
          <ac:spMkLst>
            <pc:docMk/>
            <pc:sldMk cId="196560113" sldId="532"/>
            <ac:spMk id="4" creationId="{4C12F489-18BD-D30E-5A87-91B60FC7A9F0}"/>
          </ac:spMkLst>
        </pc:spChg>
        <pc:picChg chg="add del mod">
          <ac:chgData name="Thomas Claesen" userId="S::thomas.claesen@edt.zone::e992c914-9a0d-48ed-8524-55457b30409f" providerId="AD" clId="Web-{760CC742-B3F2-814C-0B28-12A21C9AAC23}" dt="2023-08-03T07:49:04.382" v="70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delSp modSp new">
        <pc:chgData name="Thomas Claesen" userId="S::thomas.claesen@edt.zone::e992c914-9a0d-48ed-8524-55457b30409f" providerId="AD" clId="Web-{760CC742-B3F2-814C-0B28-12A21C9AAC23}" dt="2023-08-03T08:36:30.079" v="217"/>
        <pc:sldMkLst>
          <pc:docMk/>
          <pc:sldMk cId="4292713278" sldId="534"/>
        </pc:sldMkLst>
        <pc:picChg chg="add del mod">
          <ac:chgData name="Thomas Claesen" userId="S::thomas.claesen@edt.zone::e992c914-9a0d-48ed-8524-55457b30409f" providerId="AD" clId="Web-{760CC742-B3F2-814C-0B28-12A21C9AAC23}" dt="2023-08-03T08:36:30.079" v="217"/>
          <ac:picMkLst>
            <pc:docMk/>
            <pc:sldMk cId="4292713278" sldId="534"/>
            <ac:picMk id="5" creationId="{BCEA3300-5DB7-B339-FD45-6E49E4C794AE}"/>
          </ac:picMkLst>
        </pc:picChg>
      </pc:sldChg>
    </pc:docChg>
  </pc:docChgLst>
  <pc:docChgLst>
    <pc:chgData name="Johny Vanhove" userId="S::johny.vanhove@edt.zone::929512d6-51a6-4390-951d-1dc611d8dc3a" providerId="AD" clId="Web-{D13FD13A-1B40-BF25-A9A5-FEB9D2E2C983}"/>
    <pc:docChg chg="modSld">
      <pc:chgData name="Johny Vanhove" userId="S::johny.vanhove@edt.zone::929512d6-51a6-4390-951d-1dc611d8dc3a" providerId="AD" clId="Web-{D13FD13A-1B40-BF25-A9A5-FEB9D2E2C983}" dt="2023-08-03T19:33:33.781" v="140" actId="20577"/>
      <pc:docMkLst>
        <pc:docMk/>
      </pc:docMkLst>
      <pc:sldChg chg="modSp">
        <pc:chgData name="Johny Vanhove" userId="S::johny.vanhove@edt.zone::929512d6-51a6-4390-951d-1dc611d8dc3a" providerId="AD" clId="Web-{D13FD13A-1B40-BF25-A9A5-FEB9D2E2C983}" dt="2023-08-03T19:33:33.781" v="140" actId="20577"/>
        <pc:sldMkLst>
          <pc:docMk/>
          <pc:sldMk cId="1601936973" sldId="528"/>
        </pc:sldMkLst>
        <pc:spChg chg="mod">
          <ac:chgData name="Johny Vanhove" userId="S::johny.vanhove@edt.zone::929512d6-51a6-4390-951d-1dc611d8dc3a" providerId="AD" clId="Web-{D13FD13A-1B40-BF25-A9A5-FEB9D2E2C983}" dt="2023-08-03T19:33:33.781" v="140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addSp delSp modSp">
        <pc:chgData name="Johny Vanhove" userId="S::johny.vanhove@edt.zone::929512d6-51a6-4390-951d-1dc611d8dc3a" providerId="AD" clId="Web-{D13FD13A-1B40-BF25-A9A5-FEB9D2E2C983}" dt="2023-08-03T19:15:13.559" v="6" actId="1076"/>
        <pc:sldMkLst>
          <pc:docMk/>
          <pc:sldMk cId="2340271432" sldId="541"/>
        </pc:sldMkLst>
        <pc:spChg chg="del">
          <ac:chgData name="Johny Vanhove" userId="S::johny.vanhove@edt.zone::929512d6-51a6-4390-951d-1dc611d8dc3a" providerId="AD" clId="Web-{D13FD13A-1B40-BF25-A9A5-FEB9D2E2C983}" dt="2023-08-03T19:15:05.199" v="5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Johny Vanhove" userId="S::johny.vanhove@edt.zone::929512d6-51a6-4390-951d-1dc611d8dc3a" providerId="AD" clId="Web-{D13FD13A-1B40-BF25-A9A5-FEB9D2E2C983}" dt="2023-08-03T19:15:13.559" v="6" actId="1076"/>
          <ac:picMkLst>
            <pc:docMk/>
            <pc:sldMk cId="2340271432" sldId="541"/>
            <ac:picMk id="3" creationId="{F60E21A9-6A66-917F-CF5C-47FAF6CFDCF8}"/>
          </ac:picMkLst>
        </pc:picChg>
        <pc:picChg chg="del">
          <ac:chgData name="Johny Vanhove" userId="S::johny.vanhove@edt.zone::929512d6-51a6-4390-951d-1dc611d8dc3a" providerId="AD" clId="Web-{D13FD13A-1B40-BF25-A9A5-FEB9D2E2C983}" dt="2023-08-03T19:14:36.511" v="0"/>
          <ac:picMkLst>
            <pc:docMk/>
            <pc:sldMk cId="2340271432" sldId="541"/>
            <ac:picMk id="5" creationId="{54A23443-6738-BCF6-BEE4-57C30B96B205}"/>
          </ac:picMkLst>
        </pc:picChg>
      </pc:sldChg>
    </pc:docChg>
  </pc:docChgLst>
  <pc:docChgLst>
    <pc:chgData name="Martijn Degrève" userId="S::martijn.degreve@edt.zone::f0574385-5c45-4ea7-a995-c6e76c4dbeb5" providerId="AD" clId="Web-{714BFB77-3097-4DB6-B543-794458E214C7}"/>
    <pc:docChg chg="modSld">
      <pc:chgData name="Martijn Degrève" userId="S::martijn.degreve@edt.zone::f0574385-5c45-4ea7-a995-c6e76c4dbeb5" providerId="AD" clId="Web-{714BFB77-3097-4DB6-B543-794458E214C7}" dt="2023-08-28T08:14:22.853" v="1" actId="20577"/>
      <pc:docMkLst>
        <pc:docMk/>
      </pc:docMkLst>
      <pc:sldChg chg="modSp">
        <pc:chgData name="Martijn Degrève" userId="S::martijn.degreve@edt.zone::f0574385-5c45-4ea7-a995-c6e76c4dbeb5" providerId="AD" clId="Web-{714BFB77-3097-4DB6-B543-794458E214C7}" dt="2023-08-28T08:13:28.180" v="0" actId="20577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714BFB77-3097-4DB6-B543-794458E214C7}" dt="2023-08-28T08:13:28.180" v="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714BFB77-3097-4DB6-B543-794458E214C7}" dt="2023-08-28T08:14:22.853" v="1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714BFB77-3097-4DB6-B543-794458E214C7}" dt="2023-08-28T08:14:22.853" v="1" actId="20577"/>
          <ac:spMkLst>
            <pc:docMk/>
            <pc:sldMk cId="4210451147" sldId="523"/>
            <ac:spMk id="4" creationId="{C86D908D-DC46-01FE-1C54-61332AF9C006}"/>
          </ac:spMkLst>
        </pc:spChg>
      </pc:sldChg>
    </pc:docChg>
  </pc:docChgLst>
  <pc:docChgLst>
    <pc:chgData name="Jonas Claes" userId="S::jonas.claes@edt.zone::be7ac5f3-baf5-4a5d-b326-cc746e7de1ab" providerId="AD" clId="Web-{533530D0-815F-4E29-BE8A-76C97304FF4E}"/>
    <pc:docChg chg="modSld">
      <pc:chgData name="Jonas Claes" userId="S::jonas.claes@edt.zone::be7ac5f3-baf5-4a5d-b326-cc746e7de1ab" providerId="AD" clId="Web-{533530D0-815F-4E29-BE8A-76C97304FF4E}" dt="2023-08-03T06:59:02.750" v="98" actId="20577"/>
      <pc:docMkLst>
        <pc:docMk/>
      </pc:docMkLst>
      <pc:sldChg chg="modSp">
        <pc:chgData name="Jonas Claes" userId="S::jonas.claes@edt.zone::be7ac5f3-baf5-4a5d-b326-cc746e7de1ab" providerId="AD" clId="Web-{533530D0-815F-4E29-BE8A-76C97304FF4E}" dt="2023-08-03T06:57:10.506" v="0" actId="20577"/>
        <pc:sldMkLst>
          <pc:docMk/>
          <pc:sldMk cId="4210451147" sldId="523"/>
        </pc:sldMkLst>
        <pc:spChg chg="mod">
          <ac:chgData name="Jonas Claes" userId="S::jonas.claes@edt.zone::be7ac5f3-baf5-4a5d-b326-cc746e7de1ab" providerId="AD" clId="Web-{533530D0-815F-4E29-BE8A-76C97304FF4E}" dt="2023-08-03T06:57:10.506" v="0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">
        <pc:chgData name="Jonas Claes" userId="S::jonas.claes@edt.zone::be7ac5f3-baf5-4a5d-b326-cc746e7de1ab" providerId="AD" clId="Web-{533530D0-815F-4E29-BE8A-76C97304FF4E}" dt="2023-08-03T06:59:02.750" v="98" actId="20577"/>
        <pc:sldMkLst>
          <pc:docMk/>
          <pc:sldMk cId="1835174710" sldId="525"/>
        </pc:sldMkLst>
        <pc:spChg chg="mod">
          <ac:chgData name="Jonas Claes" userId="S::jonas.claes@edt.zone::be7ac5f3-baf5-4a5d-b326-cc746e7de1ab" providerId="AD" clId="Web-{533530D0-815F-4E29-BE8A-76C97304FF4E}" dt="2023-08-03T06:59:02.750" v="98" actId="20577"/>
          <ac:spMkLst>
            <pc:docMk/>
            <pc:sldMk cId="1835174710" sldId="525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454DEA4A-A7D3-4660-96FA-5EC2F32F41C0}"/>
    <pc:docChg chg="addSld delSld modSld">
      <pc:chgData name="Martijn Degrève" userId="S::martijn.degreve@edt.zone::f0574385-5c45-4ea7-a995-c6e76c4dbeb5" providerId="AD" clId="Web-{454DEA4A-A7D3-4660-96FA-5EC2F32F41C0}" dt="2023-08-28T08:41:53.249" v="81" actId="20577"/>
      <pc:docMkLst>
        <pc:docMk/>
      </pc:docMkLst>
      <pc:sldChg chg="addSp delSp modSp">
        <pc:chgData name="Martijn Degrève" userId="S::martijn.degreve@edt.zone::f0574385-5c45-4ea7-a995-c6e76c4dbeb5" providerId="AD" clId="Web-{454DEA4A-A7D3-4660-96FA-5EC2F32F41C0}" dt="2023-08-28T08:41:18.139" v="36"/>
        <pc:sldMkLst>
          <pc:docMk/>
          <pc:sldMk cId="4210451147" sldId="523"/>
        </pc:sldMkLst>
        <pc:picChg chg="add del mod">
          <ac:chgData name="Martijn Degrève" userId="S::martijn.degreve@edt.zone::f0574385-5c45-4ea7-a995-c6e76c4dbeb5" providerId="AD" clId="Web-{454DEA4A-A7D3-4660-96FA-5EC2F32F41C0}" dt="2023-08-28T08:41:18.139" v="36"/>
          <ac:picMkLst>
            <pc:docMk/>
            <pc:sldMk cId="4210451147" sldId="523"/>
            <ac:picMk id="5" creationId="{D49F4D57-1A4F-72F0-BB34-8C1BC358DC24}"/>
          </ac:picMkLst>
        </pc:picChg>
      </pc:sldChg>
      <pc:sldChg chg="modSp">
        <pc:chgData name="Martijn Degrève" userId="S::martijn.degreve@edt.zone::f0574385-5c45-4ea7-a995-c6e76c4dbeb5" providerId="AD" clId="Web-{454DEA4A-A7D3-4660-96FA-5EC2F32F41C0}" dt="2023-08-28T08:40:07.823" v="4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454DEA4A-A7D3-4660-96FA-5EC2F32F41C0}" dt="2023-08-28T08:40:07.823" v="4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01.341" v="33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454DEA4A-A7D3-4660-96FA-5EC2F32F41C0}" dt="2023-08-28T08:41:01.341" v="33" actId="20577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454DEA4A-A7D3-4660-96FA-5EC2F32F41C0}" dt="2023-08-28T08:40:58.685" v="3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53.249" v="81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454DEA4A-A7D3-4660-96FA-5EC2F32F41C0}" dt="2023-08-28T08:41:53.249" v="81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9.574" v="9"/>
        <pc:sldMkLst>
          <pc:docMk/>
          <pc:sldMk cId="3540131476" sldId="530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1.698" v="0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454DEA4A-A7D3-4660-96FA-5EC2F32F41C0}" dt="2023-08-28T08:39:51.698" v="0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20.386" v="10"/>
        <pc:sldMkLst>
          <pc:docMk/>
          <pc:sldMk cId="196560113" sldId="532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21.902" v="11"/>
        <pc:sldMkLst>
          <pc:docMk/>
          <pc:sldMk cId="4292713278" sldId="534"/>
        </pc:sldMkLst>
      </pc:sldChg>
      <pc:sldChg chg="delSp">
        <pc:chgData name="Martijn Degrève" userId="S::martijn.degreve@edt.zone::f0574385-5c45-4ea7-a995-c6e76c4dbeb5" providerId="AD" clId="Web-{454DEA4A-A7D3-4660-96FA-5EC2F32F41C0}" dt="2023-08-28T08:40:29.027" v="12"/>
        <pc:sldMkLst>
          <pc:docMk/>
          <pc:sldMk cId="341929366" sldId="535"/>
        </pc:sldMkLst>
        <pc:picChg chg="del">
          <ac:chgData name="Martijn Degrève" userId="S::martijn.degreve@edt.zone::f0574385-5c45-4ea7-a995-c6e76c4dbeb5" providerId="AD" clId="Web-{454DEA4A-A7D3-4660-96FA-5EC2F32F41C0}" dt="2023-08-28T08:40:29.027" v="12"/>
          <ac:picMkLst>
            <pc:docMk/>
            <pc:sldMk cId="341929366" sldId="535"/>
            <ac:picMk id="5" creationId="{48A75212-C7F1-622E-024B-8569520274D7}"/>
          </ac:picMkLst>
        </pc:picChg>
      </pc:sldChg>
      <pc:sldChg chg="delSp">
        <pc:chgData name="Martijn Degrève" userId="S::martijn.degreve@edt.zone::f0574385-5c45-4ea7-a995-c6e76c4dbeb5" providerId="AD" clId="Web-{454DEA4A-A7D3-4660-96FA-5EC2F32F41C0}" dt="2023-08-28T08:40:31.481" v="13"/>
        <pc:sldMkLst>
          <pc:docMk/>
          <pc:sldMk cId="3759950717" sldId="536"/>
        </pc:sldMkLst>
        <pc:picChg chg="del">
          <ac:chgData name="Martijn Degrève" userId="S::martijn.degreve@edt.zone::f0574385-5c45-4ea7-a995-c6e76c4dbeb5" providerId="AD" clId="Web-{454DEA4A-A7D3-4660-96FA-5EC2F32F41C0}" dt="2023-08-28T08:40:31.481" v="13"/>
          <ac:picMkLst>
            <pc:docMk/>
            <pc:sldMk cId="3759950717" sldId="536"/>
            <ac:picMk id="6" creationId="{413479CF-C45C-98AF-4A2C-F3FB0E469365}"/>
          </ac:picMkLst>
        </pc:picChg>
      </pc:sldChg>
      <pc:sldChg chg="del">
        <pc:chgData name="Martijn Degrève" userId="S::martijn.degreve@edt.zone::f0574385-5c45-4ea7-a995-c6e76c4dbeb5" providerId="AD" clId="Web-{454DEA4A-A7D3-4660-96FA-5EC2F32F41C0}" dt="2023-08-28T08:40:33.949" v="14"/>
        <pc:sldMkLst>
          <pc:docMk/>
          <pc:sldMk cId="4033480635" sldId="537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6.464" v="1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454DEA4A-A7D3-4660-96FA-5EC2F32F41C0}" dt="2023-08-28T08:39:56.464" v="1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35.715" v="15"/>
        <pc:sldMkLst>
          <pc:docMk/>
          <pc:sldMk cId="2139831885" sldId="539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6.590" v="16"/>
        <pc:sldMkLst>
          <pc:docMk/>
          <pc:sldMk cId="287539826" sldId="540"/>
        </pc:sldMkLst>
      </pc:sldChg>
      <pc:sldChg chg="del">
        <pc:chgData name="Martijn Degrève" userId="S::martijn.degreve@edt.zone::f0574385-5c45-4ea7-a995-c6e76c4dbeb5" providerId="AD" clId="Web-{454DEA4A-A7D3-4660-96FA-5EC2F32F41C0}" dt="2023-08-28T08:41:04.388" v="34"/>
        <pc:sldMkLst>
          <pc:docMk/>
          <pc:sldMk cId="2340271432" sldId="541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2.245" v="6"/>
        <pc:sldMkLst>
          <pc:docMk/>
          <pc:sldMk cId="3313407438" sldId="543"/>
        </pc:sldMkLst>
      </pc:sldChg>
      <pc:sldChg chg="modSp add mod modShow">
        <pc:chgData name="Martijn Degrève" userId="S::martijn.degreve@edt.zone::f0574385-5c45-4ea7-a995-c6e76c4dbeb5" providerId="AD" clId="Web-{454DEA4A-A7D3-4660-96FA-5EC2F32F41C0}" dt="2023-08-28T08:41:45.186" v="77" actId="20577"/>
        <pc:sldMkLst>
          <pc:docMk/>
          <pc:sldMk cId="4202309818" sldId="543"/>
        </pc:sldMkLst>
        <pc:spChg chg="mod">
          <ac:chgData name="Martijn Degrève" userId="S::martijn.degreve@edt.zone::f0574385-5c45-4ea7-a995-c6e76c4dbeb5" providerId="AD" clId="Web-{454DEA4A-A7D3-4660-96FA-5EC2F32F41C0}" dt="2023-08-28T08:41:45.186" v="77" actId="20577"/>
          <ac:spMkLst>
            <pc:docMk/>
            <pc:sldMk cId="4202309818" sldId="543"/>
            <ac:spMk id="2" creationId="{AD315676-3557-F3DA-4F4C-92811630756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7.980" v="8"/>
        <pc:sldMkLst>
          <pc:docMk/>
          <pc:sldMk cId="2100524140" sldId="544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8.200" v="17"/>
        <pc:sldMkLst>
          <pc:docMk/>
          <pc:sldMk cId="2596619122" sldId="545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7.199" v="7"/>
        <pc:sldMkLst>
          <pc:docMk/>
          <pc:sldMk cId="1345212373" sldId="546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0.714" v="5"/>
        <pc:sldMkLst>
          <pc:docMk/>
          <pc:sldMk cId="3625622863" sldId="547"/>
        </pc:sldMkLst>
      </pc:sldChg>
    </pc:docChg>
  </pc:docChgLst>
  <pc:docChgLst>
    <pc:chgData name="Thomas Claesen" userId="S::thomas.claesen@edt.zone::e992c914-9a0d-48ed-8524-55457b30409f" providerId="AD" clId="Web-{D437749F-6D0E-461F-8983-481F98851FDF}"/>
    <pc:docChg chg="addSld modSld">
      <pc:chgData name="Thomas Claesen" userId="S::thomas.claesen@edt.zone::e992c914-9a0d-48ed-8524-55457b30409f" providerId="AD" clId="Web-{D437749F-6D0E-461F-8983-481F98851FDF}" dt="2023-08-29T08:13:10.966" v="359" actId="20577"/>
      <pc:docMkLst>
        <pc:docMk/>
      </pc:docMkLst>
      <pc:sldChg chg="modSp">
        <pc:chgData name="Thomas Claesen" userId="S::thomas.claesen@edt.zone::e992c914-9a0d-48ed-8524-55457b30409f" providerId="AD" clId="Web-{D437749F-6D0E-461F-8983-481F98851FDF}" dt="2023-08-29T08:05:47.670" v="287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D437749F-6D0E-461F-8983-481F98851FDF}" dt="2023-08-29T08:05:47.670" v="287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D437749F-6D0E-461F-8983-481F98851FDF}" dt="2023-08-29T07:56:05.683" v="114" actId="20577"/>
        <pc:sldMkLst>
          <pc:docMk/>
          <pc:sldMk cId="1388774607" sldId="538"/>
        </pc:sldMkLst>
        <pc:spChg chg="mod">
          <ac:chgData name="Thomas Claesen" userId="S::thomas.claesen@edt.zone::e992c914-9a0d-48ed-8524-55457b30409f" providerId="AD" clId="Web-{D437749F-6D0E-461F-8983-481F98851FDF}" dt="2023-08-29T07:56:05.683" v="114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49:30.483" v="72" actId="20577"/>
        <pc:sldMkLst>
          <pc:docMk/>
          <pc:sldMk cId="3890091717" sldId="544"/>
        </pc:sldMkLst>
        <pc:spChg chg="mod">
          <ac:chgData name="Thomas Claesen" userId="S::thomas.claesen@edt.zone::e992c914-9a0d-48ed-8524-55457b30409f" providerId="AD" clId="Web-{D437749F-6D0E-461F-8983-481F98851FDF}" dt="2023-08-29T07:49:30.483" v="72" actId="20577"/>
          <ac:spMkLst>
            <pc:docMk/>
            <pc:sldMk cId="3890091717" sldId="544"/>
            <ac:spMk id="2" creationId="{AD315676-3557-F3DA-4F4C-92811630756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53:00.240" v="85" actId="20577"/>
        <pc:sldMkLst>
          <pc:docMk/>
          <pc:sldMk cId="920964728" sldId="545"/>
        </pc:sldMkLst>
        <pc:spChg chg="mod">
          <ac:chgData name="Thomas Claesen" userId="S::thomas.claesen@edt.zone::e992c914-9a0d-48ed-8524-55457b30409f" providerId="AD" clId="Web-{D437749F-6D0E-461F-8983-481F98851FDF}" dt="2023-08-29T07:49:44.265" v="76" actId="20577"/>
          <ac:spMkLst>
            <pc:docMk/>
            <pc:sldMk cId="920964728" sldId="545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D437749F-6D0E-461F-8983-481F98851FDF}" dt="2023-08-29T07:53:00.240" v="85" actId="20577"/>
          <ac:spMkLst>
            <pc:docMk/>
            <pc:sldMk cId="920964728" sldId="545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8:13:10.966" v="359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D437749F-6D0E-461F-8983-481F98851FDF}" dt="2023-08-29T08:13:10.966" v="359" actId="20577"/>
          <ac:spMkLst>
            <pc:docMk/>
            <pc:sldMk cId="2259308073" sldId="546"/>
            <ac:spMk id="6" creationId="{D0630C2D-80A3-8B87-C92C-EDF9CFD08A31}"/>
          </ac:spMkLst>
        </pc:spChg>
      </pc:sldChg>
    </pc:docChg>
  </pc:docChgLst>
  <pc:docChgLst>
    <pc:chgData name="Martijn Degrève" userId="S::martijn.degreve@edt.zone::f0574385-5c45-4ea7-a995-c6e76c4dbeb5" providerId="AD" clId="Web-{0B53C141-15CA-DC9C-6A73-FED10B01DBD6}"/>
    <pc:docChg chg="addSld delSld modSld">
      <pc:chgData name="Martijn Degrève" userId="S::martijn.degreve@edt.zone::f0574385-5c45-4ea7-a995-c6e76c4dbeb5" providerId="AD" clId="Web-{0B53C141-15CA-DC9C-6A73-FED10B01DBD6}" dt="2023-08-03T06:31:21.571" v="88" actId="20577"/>
      <pc:docMkLst>
        <pc:docMk/>
      </pc:docMkLst>
      <pc:sldChg chg="modSp">
        <pc:chgData name="Martijn Degrève" userId="S::martijn.degreve@edt.zone::f0574385-5c45-4ea7-a995-c6e76c4dbeb5" providerId="AD" clId="Web-{0B53C141-15CA-DC9C-6A73-FED10B01DBD6}" dt="2023-08-03T06:29:12.859" v="0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B53C141-15CA-DC9C-6A73-FED10B01DBD6}" dt="2023-08-03T06:29:12.859" v="0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0:54.178" v="71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B53C141-15CA-DC9C-6A73-FED10B01DBD6}" dt="2023-08-03T06:30:54.178" v="71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del">
        <pc:chgData name="Martijn Degrève" userId="S::martijn.degreve@edt.zone::f0574385-5c45-4ea7-a995-c6e76c4dbeb5" providerId="AD" clId="Web-{0B53C141-15CA-DC9C-6A73-FED10B01DBD6}" dt="2023-08-03T06:30:09.519" v="39"/>
        <pc:sldMkLst>
          <pc:docMk/>
          <pc:sldMk cId="3889546616" sldId="526"/>
        </pc:sldMkLst>
        <pc:spChg chg="mod">
          <ac:chgData name="Martijn Degrève" userId="S::martijn.degreve@edt.zone::f0574385-5c45-4ea7-a995-c6e76c4dbeb5" providerId="AD" clId="Web-{0B53C141-15CA-DC9C-6A73-FED10B01DBD6}" dt="2023-08-03T06:30:08.472" v="38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B53C141-15CA-DC9C-6A73-FED10B01DBD6}" dt="2023-08-03T06:29:55.627" v="33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08.757" v="80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0B53C141-15CA-DC9C-6A73-FED10B01DBD6}" dt="2023-08-03T06:31:08.757" v="8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21.571" v="88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B53C141-15CA-DC9C-6A73-FED10B01DBD6}" dt="2023-08-03T06:31:21.571" v="88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add replId">
        <pc:chgData name="Martijn Degrève" userId="S::martijn.degreve@edt.zone::f0574385-5c45-4ea7-a995-c6e76c4dbeb5" providerId="AD" clId="Web-{0B53C141-15CA-DC9C-6A73-FED10B01DBD6}" dt="2023-08-03T06:30:58.132" v="73" actId="20577"/>
        <pc:sldMkLst>
          <pc:docMk/>
          <pc:sldMk cId="2184274358" sldId="529"/>
        </pc:sldMkLst>
        <pc:spChg chg="mod">
          <ac:chgData name="Martijn Degrève" userId="S::martijn.degreve@edt.zone::f0574385-5c45-4ea7-a995-c6e76c4dbeb5" providerId="AD" clId="Web-{0B53C141-15CA-DC9C-6A73-FED10B01DBD6}" dt="2023-08-03T06:30:58.132" v="73" actId="20577"/>
          <ac:spMkLst>
            <pc:docMk/>
            <pc:sldMk cId="2184274358" sldId="529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05267428-1FCB-379C-83F1-179C01319C67}"/>
    <pc:docChg chg="addSld delSld modSld sldOrd">
      <pc:chgData name="Martijn Degrève" userId="S::martijn.degreve@edt.zone::f0574385-5c45-4ea7-a995-c6e76c4dbeb5" providerId="AD" clId="Web-{05267428-1FCB-379C-83F1-179C01319C67}" dt="2023-08-04T07:47:38.219" v="480" actId="20577"/>
      <pc:docMkLst>
        <pc:docMk/>
      </pc:docMkLst>
      <pc:sldChg chg="modSp">
        <pc:chgData name="Martijn Degrève" userId="S::martijn.degreve@edt.zone::f0574385-5c45-4ea7-a995-c6e76c4dbeb5" providerId="AD" clId="Web-{05267428-1FCB-379C-83F1-179C01319C67}" dt="2023-08-04T07:11:15.922" v="383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5267428-1FCB-379C-83F1-179C01319C67}" dt="2023-08-04T07:11:15.922" v="383" actId="1076"/>
          <ac:spMkLst>
            <pc:docMk/>
            <pc:sldMk cId="0" sldId="288"/>
            <ac:spMk id="3" creationId="{87AEE3B9-22FB-8873-1F80-B63B927F4A09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13:34.208" v="311"/>
        <pc:sldMkLst>
          <pc:docMk/>
          <pc:sldMk cId="0" sldId="344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5"/>
        <pc:sldMkLst>
          <pc:docMk/>
          <pc:sldMk cId="0" sldId="501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3"/>
        <pc:sldMkLst>
          <pc:docMk/>
          <pc:sldMk cId="0" sldId="505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4"/>
        <pc:sldMkLst>
          <pc:docMk/>
          <pc:sldMk cId="0" sldId="507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08" v="312"/>
        <pc:sldMkLst>
          <pc:docMk/>
          <pc:sldMk cId="0" sldId="516"/>
        </pc:sldMkLst>
      </pc:sldChg>
      <pc:sldChg chg="modSp">
        <pc:chgData name="Martijn Degrève" userId="S::martijn.degreve@edt.zone::f0574385-5c45-4ea7-a995-c6e76c4dbeb5" providerId="AD" clId="Web-{05267428-1FCB-379C-83F1-179C01319C67}" dt="2023-08-04T07:11:58.377" v="397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05267428-1FCB-379C-83F1-179C01319C67}" dt="2023-08-04T07:11:58.377" v="397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add del">
        <pc:chgData name="Martijn Degrève" userId="S::martijn.degreve@edt.zone::f0574385-5c45-4ea7-a995-c6e76c4dbeb5" providerId="AD" clId="Web-{05267428-1FCB-379C-83F1-179C01319C67}" dt="2023-08-03T06:33:48.884" v="55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5267428-1FCB-379C-83F1-179C01319C67}" dt="2023-08-03T06:33:48.884" v="55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4T07:44:29.713" v="457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5267428-1FCB-379C-83F1-179C01319C67}" dt="2023-08-04T07:42:50.335" v="432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4:29.713" v="457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03:20.109" v="138"/>
        <pc:sldMkLst>
          <pc:docMk/>
          <pc:sldMk cId="2184274358" sldId="529"/>
        </pc:sldMkLst>
      </pc:sldChg>
      <pc:sldChg chg="modSp add del replId">
        <pc:chgData name="Martijn Degrève" userId="S::martijn.degreve@edt.zone::f0574385-5c45-4ea7-a995-c6e76c4dbeb5" providerId="AD" clId="Web-{05267428-1FCB-379C-83F1-179C01319C67}" dt="2023-08-03T06:33:35.227" v="49"/>
        <pc:sldMkLst>
          <pc:docMk/>
          <pc:sldMk cId="2445711980" sldId="530"/>
        </pc:sldMkLst>
        <pc:spChg chg="mod">
          <ac:chgData name="Martijn Degrève" userId="S::martijn.degreve@edt.zone::f0574385-5c45-4ea7-a995-c6e76c4dbeb5" providerId="AD" clId="Web-{05267428-1FCB-379C-83F1-179C01319C67}" dt="2023-08-03T06:33:32.399" v="33" actId="20577"/>
          <ac:spMkLst>
            <pc:docMk/>
            <pc:sldMk cId="2445711980" sldId="530"/>
            <ac:spMk id="2" creationId="{AD315676-3557-F3DA-4F4C-92811630756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2:56.484" v="127" actId="20577"/>
        <pc:sldMkLst>
          <pc:docMk/>
          <pc:sldMk cId="3540131476" sldId="530"/>
        </pc:sldMkLst>
        <pc:spChg chg="mod">
          <ac:chgData name="Martijn Degrève" userId="S::martijn.degreve@edt.zone::f0574385-5c45-4ea7-a995-c6e76c4dbeb5" providerId="AD" clId="Web-{05267428-1FCB-379C-83F1-179C01319C67}" dt="2023-08-03T09:02:56.484" v="127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delSp modSp">
        <pc:chgData name="Martijn Degrève" userId="S::martijn.degreve@edt.zone::f0574385-5c45-4ea7-a995-c6e76c4dbeb5" providerId="AD" clId="Web-{05267428-1FCB-379C-83F1-179C01319C67}" dt="2023-08-03T09:01:13.996" v="95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05267428-1FCB-379C-83F1-179C01319C67}" dt="2023-08-03T09:00:09.697" v="67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00:27.635" v="77"/>
          <ac:spMkLst>
            <pc:docMk/>
            <pc:sldMk cId="973179684" sldId="531"/>
            <ac:spMk id="5" creationId="{D57A80B4-96AE-9E5A-E8A7-E24E2ABB3EB7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13.996" v="95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3:18.719" v="137" actId="20577"/>
        <pc:sldMkLst>
          <pc:docMk/>
          <pc:sldMk cId="196560113" sldId="532"/>
        </pc:sldMkLst>
        <pc:spChg chg="mod">
          <ac:chgData name="Martijn Degrève" userId="S::martijn.degreve@edt.zone::f0574385-5c45-4ea7-a995-c6e76c4dbeb5" providerId="AD" clId="Web-{05267428-1FCB-379C-83F1-179C01319C67}" dt="2023-08-03T09:03:18.719" v="137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modSp add del replId">
        <pc:chgData name="Martijn Degrève" userId="S::martijn.degreve@edt.zone::f0574385-5c45-4ea7-a995-c6e76c4dbeb5" providerId="AD" clId="Web-{05267428-1FCB-379C-83F1-179C01319C67}" dt="2023-08-03T09:00:35.354" v="80"/>
        <pc:sldMkLst>
          <pc:docMk/>
          <pc:sldMk cId="2351206415" sldId="533"/>
        </pc:sldMkLst>
        <pc:spChg chg="mod">
          <ac:chgData name="Martijn Degrève" userId="S::martijn.degreve@edt.zone::f0574385-5c45-4ea7-a995-c6e76c4dbeb5" providerId="AD" clId="Web-{05267428-1FCB-379C-83F1-179C01319C67}" dt="2023-08-03T09:00:15.510" v="71" actId="20577"/>
          <ac:spMkLst>
            <pc:docMk/>
            <pc:sldMk cId="2351206415" sldId="533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0:26.760" v="76" actId="20577"/>
          <ac:spMkLst>
            <pc:docMk/>
            <pc:sldMk cId="2351206415" sldId="533"/>
            <ac:spMk id="3" creationId="{445C3800-277D-ADF4-276B-AF6CA6F9E50E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8:00:22.310" v="57" actId="20577"/>
          <ac:spMkLst>
            <pc:docMk/>
            <pc:sldMk cId="2351206415" sldId="533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4:11.689" v="143" actId="20577"/>
        <pc:sldMkLst>
          <pc:docMk/>
          <pc:sldMk cId="341929366" sldId="535"/>
        </pc:sldMkLst>
        <pc:spChg chg="mod">
          <ac:chgData name="Martijn Degrève" userId="S::martijn.degreve@edt.zone::f0574385-5c45-4ea7-a995-c6e76c4dbeb5" providerId="AD" clId="Web-{05267428-1FCB-379C-83F1-179C01319C67}" dt="2023-08-03T09:04:11.689" v="143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10.707" v="163" actId="20577"/>
        <pc:sldMkLst>
          <pc:docMk/>
          <pc:sldMk cId="3759950717" sldId="536"/>
        </pc:sldMkLst>
        <pc:spChg chg="mod">
          <ac:chgData name="Martijn Degrève" userId="S::martijn.degreve@edt.zone::f0574385-5c45-4ea7-a995-c6e76c4dbeb5" providerId="AD" clId="Web-{05267428-1FCB-379C-83F1-179C01319C67}" dt="2023-08-03T09:05:10.707" v="163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21.629" v="176" actId="20577"/>
        <pc:sldMkLst>
          <pc:docMk/>
          <pc:sldMk cId="4033480635" sldId="537"/>
        </pc:sldMkLst>
        <pc:spChg chg="mod">
          <ac:chgData name="Martijn Degrève" userId="S::martijn.degreve@edt.zone::f0574385-5c45-4ea7-a995-c6e76c4dbeb5" providerId="AD" clId="Web-{05267428-1FCB-379C-83F1-179C01319C67}" dt="2023-08-03T09:05:21.629" v="176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modSp add replId">
        <pc:chgData name="Martijn Degrève" userId="S::martijn.degreve@edt.zone::f0574385-5c45-4ea7-a995-c6e76c4dbeb5" providerId="AD" clId="Web-{05267428-1FCB-379C-83F1-179C01319C67}" dt="2023-08-03T09:01:46.247" v="118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05267428-1FCB-379C-83F1-179C01319C67}" dt="2023-08-03T09:00:38.182" v="81" actId="20577"/>
          <ac:spMkLst>
            <pc:docMk/>
            <pc:sldMk cId="1388774607" sldId="538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46.247" v="118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8:23.166" v="188" actId="1076"/>
        <pc:sldMkLst>
          <pc:docMk/>
          <pc:sldMk cId="2139831885" sldId="539"/>
        </pc:sldMkLst>
        <pc:spChg chg="mod">
          <ac:chgData name="Martijn Degrève" userId="S::martijn.degreve@edt.zone::f0574385-5c45-4ea7-a995-c6e76c4dbeb5" providerId="AD" clId="Web-{05267428-1FCB-379C-83F1-179C01319C67}" dt="2023-08-03T09:08:14.041" v="183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Martijn Degrève" userId="S::martijn.degreve@edt.zone::f0574385-5c45-4ea7-a995-c6e76c4dbeb5" providerId="AD" clId="Web-{05267428-1FCB-379C-83F1-179C01319C67}" dt="2023-08-03T09:06:45.819" v="179"/>
          <ac:picMkLst>
            <pc:docMk/>
            <pc:sldMk cId="2139831885" sldId="539"/>
            <ac:picMk id="3" creationId="{9A8A63D9-2DA0-CE26-812C-75076F7DD848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3T09:08:23.166" v="188" actId="1076"/>
          <ac:picMkLst>
            <pc:docMk/>
            <pc:sldMk cId="2139831885" sldId="539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9:35.919" v="199" actId="1076"/>
        <pc:sldMkLst>
          <pc:docMk/>
          <pc:sldMk cId="287539826" sldId="540"/>
        </pc:sldMkLst>
        <pc:spChg chg="mod">
          <ac:chgData name="Martijn Degrève" userId="S::martijn.degreve@edt.zone::f0574385-5c45-4ea7-a995-c6e76c4dbeb5" providerId="AD" clId="Web-{05267428-1FCB-379C-83F1-179C01319C67}" dt="2023-08-03T09:09:04.293" v="191" actId="20577"/>
          <ac:spMkLst>
            <pc:docMk/>
            <pc:sldMk cId="287539826" sldId="540"/>
            <ac:spMk id="2" creationId="{9EBC4579-C503-F5AB-F28E-5CF708BF72DB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09:35.919" v="199" actId="1076"/>
          <ac:picMkLst>
            <pc:docMk/>
            <pc:sldMk cId="287539826" sldId="540"/>
            <ac:picMk id="3" creationId="{9FDC79DC-69CC-1881-9719-6AE89C029A4B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3T09:09:05.418" v="192"/>
          <ac:picMkLst>
            <pc:docMk/>
            <pc:sldMk cId="287539826" sldId="540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11:29.876" v="217"/>
        <pc:sldMkLst>
          <pc:docMk/>
          <pc:sldMk cId="2340271432" sldId="541"/>
        </pc:sldMkLst>
        <pc:spChg chg="mod">
          <ac:chgData name="Martijn Degrève" userId="S::martijn.degreve@edt.zone::f0574385-5c45-4ea7-a995-c6e76c4dbeb5" providerId="AD" clId="Web-{05267428-1FCB-379C-83F1-179C01319C67}" dt="2023-08-03T09:10:21.795" v="210" actId="20577"/>
          <ac:spMkLst>
            <pc:docMk/>
            <pc:sldMk cId="2340271432" sldId="54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11:29.876" v="217"/>
          <ac:spMkLst>
            <pc:docMk/>
            <pc:sldMk cId="2340271432" sldId="541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10:23.889" v="211" actId="20577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11:26.516" v="216" actId="1076"/>
          <ac:picMkLst>
            <pc:docMk/>
            <pc:sldMk cId="2340271432" sldId="541"/>
            <ac:picMk id="5" creationId="{54A23443-6738-BCF6-BEE4-57C30B96B205}"/>
          </ac:picMkLst>
        </pc:picChg>
      </pc:sldChg>
      <pc:sldChg chg="modSp">
        <pc:chgData name="Martijn Degrève" userId="S::martijn.degreve@edt.zone::f0574385-5c45-4ea7-a995-c6e76c4dbeb5" providerId="AD" clId="Web-{05267428-1FCB-379C-83F1-179C01319C67}" dt="2023-08-04T07:47:38.219" v="480" actId="20577"/>
        <pc:sldMkLst>
          <pc:docMk/>
          <pc:sldMk cId="2021222286" sldId="542"/>
        </pc:sldMkLst>
        <pc:spChg chg="mod">
          <ac:chgData name="Martijn Degrève" userId="S::martijn.degreve@edt.zone::f0574385-5c45-4ea7-a995-c6e76c4dbeb5" providerId="AD" clId="Web-{05267428-1FCB-379C-83F1-179C01319C67}" dt="2023-08-04T07:42:33.116" v="407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3:03.836" v="438" actId="20577"/>
          <ac:spMkLst>
            <pc:docMk/>
            <pc:sldMk cId="2021222286" sldId="542"/>
            <ac:spMk id="3" creationId="{BC57CADE-521D-873D-6084-8099F4CC55C4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7:38.219" v="480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ord">
        <pc:chgData name="Martijn Degrève" userId="S::martijn.degreve@edt.zone::f0574385-5c45-4ea7-a995-c6e76c4dbeb5" providerId="AD" clId="Web-{05267428-1FCB-379C-83F1-179C01319C67}" dt="2023-08-04T07:10:10.061" v="373"/>
        <pc:sldMkLst>
          <pc:docMk/>
          <pc:sldMk cId="3313407438" sldId="543"/>
        </pc:sldMkLst>
        <pc:spChg chg="mod">
          <ac:chgData name="Martijn Degrève" userId="S::martijn.degreve@edt.zone::f0574385-5c45-4ea7-a995-c6e76c4dbeb5" providerId="AD" clId="Web-{05267428-1FCB-379C-83F1-179C01319C67}" dt="2023-08-04T07:01:38.420" v="339" actId="20577"/>
          <ac:spMkLst>
            <pc:docMk/>
            <pc:sldMk cId="3313407438" sldId="543"/>
            <ac:spMk id="2" creationId="{9EBC4579-C503-F5AB-F28E-5CF708BF72DB}"/>
          </ac:spMkLst>
        </pc:spChg>
        <pc:picChg chg="add del mod">
          <ac:chgData name="Martijn Degrève" userId="S::martijn.degreve@edt.zone::f0574385-5c45-4ea7-a995-c6e76c4dbeb5" providerId="AD" clId="Web-{05267428-1FCB-379C-83F1-179C01319C67}" dt="2023-08-04T07:02:25.797" v="340"/>
          <ac:picMkLst>
            <pc:docMk/>
            <pc:sldMk cId="3313407438" sldId="543"/>
            <ac:picMk id="3" creationId="{05C21F16-2FD3-EDD5-0982-C5A4DC76B8C4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0.061" v="373"/>
          <ac:picMkLst>
            <pc:docMk/>
            <pc:sldMk cId="3313407438" sldId="543"/>
            <ac:picMk id="4" creationId="{4C3DF02C-9DF2-01B2-1AC6-F96E70F6FDF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0:58.904" v="325"/>
          <ac:picMkLst>
            <pc:docMk/>
            <pc:sldMk cId="3313407438" sldId="543"/>
            <ac:picMk id="7" creationId="{5744BAF0-A700-E59D-C70E-F2695BF5AA95}"/>
          </ac:picMkLst>
        </pc:picChg>
      </pc:sldChg>
      <pc:sldChg chg="ord">
        <pc:chgData name="Martijn Degrève" userId="S::martijn.degreve@edt.zone::f0574385-5c45-4ea7-a995-c6e76c4dbeb5" providerId="AD" clId="Web-{05267428-1FCB-379C-83F1-179C01319C67}" dt="2023-08-04T07:07:45.041" v="363"/>
        <pc:sldMkLst>
          <pc:docMk/>
          <pc:sldMk cId="2100524140" sldId="544"/>
        </pc:sldMkLst>
      </pc:sldChg>
      <pc:sldChg chg="ord">
        <pc:chgData name="Martijn Degrève" userId="S::martijn.degreve@edt.zone::f0574385-5c45-4ea7-a995-c6e76c4dbeb5" providerId="AD" clId="Web-{05267428-1FCB-379C-83F1-179C01319C67}" dt="2023-08-04T07:10:25.311" v="377"/>
        <pc:sldMkLst>
          <pc:docMk/>
          <pc:sldMk cId="2596619122" sldId="545"/>
        </pc:sldMkLst>
      </pc:sldChg>
      <pc:sldChg chg="add ord replId">
        <pc:chgData name="Martijn Degrève" userId="S::martijn.degreve@edt.zone::f0574385-5c45-4ea7-a995-c6e76c4dbeb5" providerId="AD" clId="Web-{05267428-1FCB-379C-83F1-179C01319C67}" dt="2023-08-04T07:07:45.041" v="364"/>
        <pc:sldMkLst>
          <pc:docMk/>
          <pc:sldMk cId="1345212373" sldId="546"/>
        </pc:sldMkLst>
      </pc:sldChg>
      <pc:sldChg chg="addSp delSp modSp add ord replId">
        <pc:chgData name="Martijn Degrève" userId="S::martijn.degreve@edt.zone::f0574385-5c45-4ea7-a995-c6e76c4dbeb5" providerId="AD" clId="Web-{05267428-1FCB-379C-83F1-179C01319C67}" dt="2023-08-04T07:10:15.014" v="375"/>
        <pc:sldMkLst>
          <pc:docMk/>
          <pc:sldMk cId="3625622863" sldId="547"/>
        </pc:sldMkLst>
        <pc:picChg chg="add del mod">
          <ac:chgData name="Martijn Degrève" userId="S::martijn.degreve@edt.zone::f0574385-5c45-4ea7-a995-c6e76c4dbeb5" providerId="AD" clId="Web-{05267428-1FCB-379C-83F1-179C01319C67}" dt="2023-08-04T07:04:34.473" v="352"/>
          <ac:picMkLst>
            <pc:docMk/>
            <pc:sldMk cId="3625622863" sldId="547"/>
            <ac:picMk id="3" creationId="{332ACF91-D78B-189E-9D31-B0AF15760DD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4:08.613" v="345"/>
          <ac:picMkLst>
            <pc:docMk/>
            <pc:sldMk cId="3625622863" sldId="547"/>
            <ac:picMk id="4" creationId="{4C3DF02C-9DF2-01B2-1AC6-F96E70F6FDFF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5.014" v="375"/>
          <ac:picMkLst>
            <pc:docMk/>
            <pc:sldMk cId="3625622863" sldId="547"/>
            <ac:picMk id="5" creationId="{A7B11F88-C205-621D-2770-C5A15E1B4E72}"/>
          </ac:picMkLst>
        </pc:picChg>
      </pc:sldChg>
    </pc:docChg>
  </pc:docChgLst>
  <pc:docChgLst>
    <pc:chgData name="Thomas Claesen" userId="S::thomas.claesen@edt.zone::e992c914-9a0d-48ed-8524-55457b30409f" providerId="AD" clId="Web-{58A55416-7DE4-44E6-8207-9247FF6F7FF6}"/>
    <pc:docChg chg="addSld modSld sldOrd">
      <pc:chgData name="Thomas Claesen" userId="S::thomas.claesen@edt.zone::e992c914-9a0d-48ed-8524-55457b30409f" providerId="AD" clId="Web-{58A55416-7DE4-44E6-8207-9247FF6F7FF6}" dt="2023-10-11T06:41:52.721" v="143" actId="20577"/>
      <pc:docMkLst>
        <pc:docMk/>
      </pc:docMkLst>
      <pc:sldChg chg="modSp">
        <pc:chgData name="Thomas Claesen" userId="S::thomas.claesen@edt.zone::e992c914-9a0d-48ed-8524-55457b30409f" providerId="AD" clId="Web-{58A55416-7DE4-44E6-8207-9247FF6F7FF6}" dt="2023-10-11T06:41:52.721" v="143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58A55416-7DE4-44E6-8207-9247FF6F7FF6}" dt="2023-10-11T06:41:52.721" v="143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ord">
        <pc:chgData name="Thomas Claesen" userId="S::thomas.claesen@edt.zone::e992c914-9a0d-48ed-8524-55457b30409f" providerId="AD" clId="Web-{58A55416-7DE4-44E6-8207-9247FF6F7FF6}" dt="2023-10-11T06:39:24.008" v="36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58A55416-7DE4-44E6-8207-9247FF6F7FF6}" dt="2023-10-11T06:39:24.008" v="36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58A55416-7DE4-44E6-8207-9247FF6F7FF6}" dt="2023-10-11T06:40:36.622" v="85" actId="20577"/>
        <pc:sldMkLst>
          <pc:docMk/>
          <pc:sldMk cId="3890524703" sldId="550"/>
        </pc:sldMkLst>
        <pc:spChg chg="mod">
          <ac:chgData name="Thomas Claesen" userId="S::thomas.claesen@edt.zone::e992c914-9a0d-48ed-8524-55457b30409f" providerId="AD" clId="Web-{58A55416-7DE4-44E6-8207-9247FF6F7FF6}" dt="2023-10-11T06:40:36.622" v="85" actId="20577"/>
          <ac:spMkLst>
            <pc:docMk/>
            <pc:sldMk cId="3890524703" sldId="550"/>
            <ac:spMk id="6" creationId="{D0630C2D-80A3-8B87-C92C-EDF9CFD08A31}"/>
          </ac:spMkLst>
        </pc:spChg>
      </pc:sldChg>
    </pc:docChg>
  </pc:docChgLst>
  <pc:docChgLst>
    <pc:chgData name="Jonas Claes" userId="be7ac5f3-baf5-4a5d-b326-cc746e7de1ab" providerId="ADAL" clId="{D6CDA251-7C1E-45BD-907E-0836CFBC6CD5}"/>
    <pc:docChg chg="undo custSel addSld delSld modSld sldOrd">
      <pc:chgData name="Jonas Claes" userId="be7ac5f3-baf5-4a5d-b326-cc746e7de1ab" providerId="ADAL" clId="{D6CDA251-7C1E-45BD-907E-0836CFBC6CD5}" dt="2023-08-04T08:05:04.370" v="1365"/>
      <pc:docMkLst>
        <pc:docMk/>
      </pc:docMkLst>
      <pc:sldChg chg="modSp">
        <pc:chgData name="Jonas Claes" userId="be7ac5f3-baf5-4a5d-b326-cc746e7de1ab" providerId="ADAL" clId="{D6CDA251-7C1E-45BD-907E-0836CFBC6CD5}" dt="2023-08-04T07:10:49.270" v="1352" actId="1076"/>
        <pc:sldMkLst>
          <pc:docMk/>
          <pc:sldMk cId="0" sldId="288"/>
        </pc:sldMkLst>
        <pc:spChg chg="mod">
          <ac:chgData name="Jonas Claes" userId="be7ac5f3-baf5-4a5d-b326-cc746e7de1ab" providerId="ADAL" clId="{D6CDA251-7C1E-45BD-907E-0836CFBC6CD5}" dt="2023-08-04T07:10:49.270" v="1352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D6CDA251-7C1E-45BD-907E-0836CFBC6CD5}" dt="2023-08-03T11:05:50.796" v="1181" actId="20577"/>
        <pc:sldMkLst>
          <pc:docMk/>
          <pc:sldMk cId="4210451147" sldId="523"/>
        </pc:sldMkLst>
        <pc:spChg chg="mod">
          <ac:chgData name="Jonas Claes" userId="be7ac5f3-baf5-4a5d-b326-cc746e7de1ab" providerId="ADAL" clId="{D6CDA251-7C1E-45BD-907E-0836CFBC6CD5}" dt="2023-08-03T11:05:50.796" v="11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D6CDA251-7C1E-45BD-907E-0836CFBC6CD5}" dt="2023-08-03T09:49:00.095" v="1070" actId="20577"/>
        <pc:sldMkLst>
          <pc:docMk/>
          <pc:sldMk cId="1835174710" sldId="525"/>
        </pc:sldMkLst>
        <pc:spChg chg="add del mod">
          <ac:chgData name="Jonas Claes" userId="be7ac5f3-baf5-4a5d-b326-cc746e7de1ab" providerId="ADAL" clId="{D6CDA251-7C1E-45BD-907E-0836CFBC6CD5}" dt="2023-08-03T07:59:16.444" v="964" actId="20577"/>
          <ac:spMkLst>
            <pc:docMk/>
            <pc:sldMk cId="1835174710" sldId="525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9:49:00.095" v="1070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4T08:05:04.370" v="1365"/>
        <pc:sldMkLst>
          <pc:docMk/>
          <pc:sldMk cId="926548272" sldId="527"/>
        </pc:sldMkLst>
        <pc:spChg chg="mod">
          <ac:chgData name="Jonas Claes" userId="be7ac5f3-baf5-4a5d-b326-cc746e7de1ab" providerId="ADAL" clId="{D6CDA251-7C1E-45BD-907E-0836CFBC6CD5}" dt="2023-08-04T08:05:04.370" v="1365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8:55:49.367" v="993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3T09:18:15.353" v="1054" actId="20577"/>
        <pc:sldMkLst>
          <pc:docMk/>
          <pc:sldMk cId="1601936973" sldId="528"/>
        </pc:sldMkLst>
        <pc:spChg chg="mod">
          <ac:chgData name="Jonas Claes" userId="be7ac5f3-baf5-4a5d-b326-cc746e7de1ab" providerId="ADAL" clId="{D6CDA251-7C1E-45BD-907E-0836CFBC6CD5}" dt="2023-08-03T09:18:15.353" v="1054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mod modAnim">
        <pc:chgData name="Jonas Claes" userId="be7ac5f3-baf5-4a5d-b326-cc746e7de1ab" providerId="ADAL" clId="{D6CDA251-7C1E-45BD-907E-0836CFBC6CD5}" dt="2023-08-03T07:51:10.293" v="643"/>
        <pc:sldMkLst>
          <pc:docMk/>
          <pc:sldMk cId="3540131476" sldId="530"/>
        </pc:sldMkLst>
        <pc:spChg chg="mod">
          <ac:chgData name="Jonas Claes" userId="be7ac5f3-baf5-4a5d-b326-cc746e7de1ab" providerId="ADAL" clId="{D6CDA251-7C1E-45BD-907E-0836CFBC6CD5}" dt="2023-08-03T07:43:48.021" v="640" actId="20577"/>
          <ac:spMkLst>
            <pc:docMk/>
            <pc:sldMk cId="3540131476" sldId="530"/>
            <ac:spMk id="2" creationId="{8E963DB1-6DC6-5F63-2A89-D6FABB069788}"/>
          </ac:spMkLst>
        </pc:spChg>
        <pc:picChg chg="mod">
          <ac:chgData name="Jonas Claes" userId="be7ac5f3-baf5-4a5d-b326-cc746e7de1ab" providerId="ADAL" clId="{D6CDA251-7C1E-45BD-907E-0836CFBC6CD5}" dt="2023-08-03T07:43:05.541" v="639" actId="1076"/>
          <ac:picMkLst>
            <pc:docMk/>
            <pc:sldMk cId="3540131476" sldId="530"/>
            <ac:picMk id="5" creationId="{E6D5C32D-152B-0BB9-29CC-C14BA6636A3A}"/>
          </ac:picMkLst>
        </pc:picChg>
      </pc:sldChg>
      <pc:sldChg chg="addSp delSp modSp add mod">
        <pc:chgData name="Jonas Claes" userId="be7ac5f3-baf5-4a5d-b326-cc746e7de1ab" providerId="ADAL" clId="{D6CDA251-7C1E-45BD-907E-0836CFBC6CD5}" dt="2023-08-03T08:03:38.536" v="973"/>
        <pc:sldMkLst>
          <pc:docMk/>
          <pc:sldMk cId="973179684" sldId="531"/>
        </pc:sldMkLst>
        <pc:spChg chg="mod">
          <ac:chgData name="Jonas Claes" userId="be7ac5f3-baf5-4a5d-b326-cc746e7de1ab" providerId="ADAL" clId="{D6CDA251-7C1E-45BD-907E-0836CFBC6CD5}" dt="2023-08-03T07:41:50.271" v="620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Jonas Claes" userId="be7ac5f3-baf5-4a5d-b326-cc746e7de1ab" providerId="ADAL" clId="{D6CDA251-7C1E-45BD-907E-0836CFBC6CD5}" dt="2023-08-03T07:57:33.121" v="923" actId="478"/>
          <ac:spMkLst>
            <pc:docMk/>
            <pc:sldMk cId="973179684" sldId="531"/>
            <ac:spMk id="3" creationId="{5FF57E60-F588-07E3-979A-F2608637479B}"/>
          </ac:spMkLst>
        </pc:spChg>
        <pc:spChg chg="del mod">
          <ac:chgData name="Jonas Claes" userId="be7ac5f3-baf5-4a5d-b326-cc746e7de1ab" providerId="ADAL" clId="{D6CDA251-7C1E-45BD-907E-0836CFBC6CD5}" dt="2023-08-03T08:03:27.065" v="971" actId="478"/>
          <ac:spMkLst>
            <pc:docMk/>
            <pc:sldMk cId="973179684" sldId="531"/>
            <ac:spMk id="4" creationId="{C86D908D-DC46-01FE-1C54-61332AF9C006}"/>
          </ac:spMkLst>
        </pc:spChg>
        <pc:spChg chg="add mod">
          <ac:chgData name="Jonas Claes" userId="be7ac5f3-baf5-4a5d-b326-cc746e7de1ab" providerId="ADAL" clId="{D6CDA251-7C1E-45BD-907E-0836CFBC6CD5}" dt="2023-08-03T08:03:04.132" v="965"/>
          <ac:spMkLst>
            <pc:docMk/>
            <pc:sldMk cId="973179684" sldId="531"/>
            <ac:spMk id="5" creationId="{D57A80B4-96AE-9E5A-E8A7-E24E2ABB3EB7}"/>
          </ac:spMkLst>
        </pc:spChg>
        <pc:spChg chg="add mod">
          <ac:chgData name="Jonas Claes" userId="be7ac5f3-baf5-4a5d-b326-cc746e7de1ab" providerId="ADAL" clId="{D6CDA251-7C1E-45BD-907E-0836CFBC6CD5}" dt="2023-08-03T08:03:38.536" v="973"/>
          <ac:spMkLst>
            <pc:docMk/>
            <pc:sldMk cId="973179684" sldId="531"/>
            <ac:spMk id="6" creationId="{D0630C2D-80A3-8B87-C92C-EDF9CFD08A31}"/>
          </ac:spMkLst>
        </pc:spChg>
      </pc:sldChg>
      <pc:sldChg chg="modSp mod modAnim">
        <pc:chgData name="Jonas Claes" userId="be7ac5f3-baf5-4a5d-b326-cc746e7de1ab" providerId="ADAL" clId="{D6CDA251-7C1E-45BD-907E-0836CFBC6CD5}" dt="2023-08-03T07:52:00.880" v="645" actId="14100"/>
        <pc:sldMkLst>
          <pc:docMk/>
          <pc:sldMk cId="196560113" sldId="532"/>
        </pc:sldMkLst>
        <pc:picChg chg="mod">
          <ac:chgData name="Jonas Claes" userId="be7ac5f3-baf5-4a5d-b326-cc746e7de1ab" providerId="ADAL" clId="{D6CDA251-7C1E-45BD-907E-0836CFBC6CD5}" dt="2023-08-03T07:52:00.880" v="645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modSp mod">
        <pc:chgData name="Jonas Claes" userId="be7ac5f3-baf5-4a5d-b326-cc746e7de1ab" providerId="ADAL" clId="{D6CDA251-7C1E-45BD-907E-0836CFBC6CD5}" dt="2023-08-03T08:03:21.940" v="969"/>
        <pc:sldMkLst>
          <pc:docMk/>
          <pc:sldMk cId="2351206415" sldId="533"/>
        </pc:sldMkLst>
        <pc:spChg chg="add mod">
          <ac:chgData name="Jonas Claes" userId="be7ac5f3-baf5-4a5d-b326-cc746e7de1ab" providerId="ADAL" clId="{D6CDA251-7C1E-45BD-907E-0836CFBC6CD5}" dt="2023-08-03T08:03:21.940" v="969"/>
          <ac:spMkLst>
            <pc:docMk/>
            <pc:sldMk cId="2351206415" sldId="533"/>
            <ac:spMk id="3" creationId="{445C3800-277D-ADF4-276B-AF6CA6F9E50E}"/>
          </ac:spMkLst>
        </pc:spChg>
        <pc:spChg chg="add mod">
          <ac:chgData name="Jonas Claes" userId="be7ac5f3-baf5-4a5d-b326-cc746e7de1ab" providerId="ADAL" clId="{D6CDA251-7C1E-45BD-907E-0836CFBC6CD5}" dt="2023-08-03T08:03:15.758" v="967"/>
          <ac:spMkLst>
            <pc:docMk/>
            <pc:sldMk cId="2351206415" sldId="533"/>
            <ac:spMk id="5" creationId="{EF68B8C0-E3ED-7CA8-84F3-F55503EBC0A7}"/>
          </ac:spMkLst>
        </pc:spChg>
      </pc:sldChg>
      <pc:sldChg chg="modSp mod">
        <pc:chgData name="Jonas Claes" userId="be7ac5f3-baf5-4a5d-b326-cc746e7de1ab" providerId="ADAL" clId="{D6CDA251-7C1E-45BD-907E-0836CFBC6CD5}" dt="2023-08-03T08:52:37.737" v="990" actId="20577"/>
        <pc:sldMkLst>
          <pc:docMk/>
          <pc:sldMk cId="341929366" sldId="535"/>
        </pc:sldMkLst>
        <pc:spChg chg="mod">
          <ac:chgData name="Jonas Claes" userId="be7ac5f3-baf5-4a5d-b326-cc746e7de1ab" providerId="ADAL" clId="{D6CDA251-7C1E-45BD-907E-0836CFBC6CD5}" dt="2023-08-03T08:52:37.737" v="990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2.309" v="1231" actId="20577"/>
        <pc:sldMkLst>
          <pc:docMk/>
          <pc:sldMk cId="3759950717" sldId="536"/>
        </pc:sldMkLst>
        <pc:spChg chg="mod">
          <ac:chgData name="Jonas Claes" userId="be7ac5f3-baf5-4a5d-b326-cc746e7de1ab" providerId="ADAL" clId="{D6CDA251-7C1E-45BD-907E-0836CFBC6CD5}" dt="2023-08-03T15:52:02.309" v="1231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0.111" v="1230" actId="20577"/>
        <pc:sldMkLst>
          <pc:docMk/>
          <pc:sldMk cId="4033480635" sldId="537"/>
        </pc:sldMkLst>
        <pc:spChg chg="mod">
          <ac:chgData name="Jonas Claes" userId="be7ac5f3-baf5-4a5d-b326-cc746e7de1ab" providerId="ADAL" clId="{D6CDA251-7C1E-45BD-907E-0836CFBC6CD5}" dt="2023-08-03T15:52:00.111" v="1230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addSp delSp modSp mod">
        <pc:chgData name="Jonas Claes" userId="be7ac5f3-baf5-4a5d-b326-cc746e7de1ab" providerId="ADAL" clId="{D6CDA251-7C1E-45BD-907E-0836CFBC6CD5}" dt="2023-08-03T15:54:10.490" v="1245" actId="1076"/>
        <pc:sldMkLst>
          <pc:docMk/>
          <pc:sldMk cId="2139831885" sldId="539"/>
        </pc:sldMkLst>
        <pc:spChg chg="mod">
          <ac:chgData name="Jonas Claes" userId="be7ac5f3-baf5-4a5d-b326-cc746e7de1ab" providerId="ADAL" clId="{D6CDA251-7C1E-45BD-907E-0836CFBC6CD5}" dt="2023-08-03T15:52:08.089" v="1232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05.188" v="1244" actId="478"/>
          <ac:picMkLst>
            <pc:docMk/>
            <pc:sldMk cId="2139831885" sldId="539"/>
            <ac:picMk id="4" creationId="{2B1A2C65-3E88-1732-C3E8-E2705B874922}"/>
          </ac:picMkLst>
        </pc:picChg>
        <pc:picChg chg="add mod">
          <ac:chgData name="Jonas Claes" userId="be7ac5f3-baf5-4a5d-b326-cc746e7de1ab" providerId="ADAL" clId="{D6CDA251-7C1E-45BD-907E-0836CFBC6CD5}" dt="2023-08-03T15:54:10.490" v="1245" actId="1076"/>
          <ac:picMkLst>
            <pc:docMk/>
            <pc:sldMk cId="2139831885" sldId="539"/>
            <ac:picMk id="5" creationId="{9C946ADA-8839-8423-E910-6E7AE6F0A4C3}"/>
          </ac:picMkLst>
        </pc:picChg>
      </pc:sldChg>
      <pc:sldChg chg="addSp delSp modSp mod">
        <pc:chgData name="Jonas Claes" userId="be7ac5f3-baf5-4a5d-b326-cc746e7de1ab" providerId="ADAL" clId="{D6CDA251-7C1E-45BD-907E-0836CFBC6CD5}" dt="2023-08-04T07:00:27.403" v="1344" actId="20577"/>
        <pc:sldMkLst>
          <pc:docMk/>
          <pc:sldMk cId="287539826" sldId="540"/>
        </pc:sldMkLst>
        <pc:spChg chg="mod">
          <ac:chgData name="Jonas Claes" userId="be7ac5f3-baf5-4a5d-b326-cc746e7de1ab" providerId="ADAL" clId="{D6CDA251-7C1E-45BD-907E-0836CFBC6CD5}" dt="2023-08-04T07:00:27.403" v="1344" actId="20577"/>
          <ac:spMkLst>
            <pc:docMk/>
            <pc:sldMk cId="287539826" sldId="540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43.906" v="1249" actId="478"/>
          <ac:picMkLst>
            <pc:docMk/>
            <pc:sldMk cId="287539826" sldId="540"/>
            <ac:picMk id="3" creationId="{9FDC79DC-69CC-1881-9719-6AE89C029A4B}"/>
          </ac:picMkLst>
        </pc:picChg>
        <pc:picChg chg="add mod">
          <ac:chgData name="Jonas Claes" userId="be7ac5f3-baf5-4a5d-b326-cc746e7de1ab" providerId="ADAL" clId="{D6CDA251-7C1E-45BD-907E-0836CFBC6CD5}" dt="2023-08-03T15:55:04.246" v="1257" actId="1076"/>
          <ac:picMkLst>
            <pc:docMk/>
            <pc:sldMk cId="287539826" sldId="540"/>
            <ac:picMk id="5" creationId="{063683E1-9CBA-3FA0-DC5D-440B1210836B}"/>
          </ac:picMkLst>
        </pc:picChg>
      </pc:sldChg>
      <pc:sldChg chg="modSp new mod">
        <pc:chgData name="Jonas Claes" userId="be7ac5f3-baf5-4a5d-b326-cc746e7de1ab" providerId="ADAL" clId="{D6CDA251-7C1E-45BD-907E-0836CFBC6CD5}" dt="2023-08-03T10:02:31.408" v="1152" actId="20577"/>
        <pc:sldMkLst>
          <pc:docMk/>
          <pc:sldMk cId="2021222286" sldId="542"/>
        </pc:sldMkLst>
        <pc:spChg chg="mod">
          <ac:chgData name="Jonas Claes" userId="be7ac5f3-baf5-4a5d-b326-cc746e7de1ab" providerId="ADAL" clId="{D6CDA251-7C1E-45BD-907E-0836CFBC6CD5}" dt="2023-08-03T10:02:12.431" v="1092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Jonas Claes" userId="be7ac5f3-baf5-4a5d-b326-cc746e7de1ab" providerId="ADAL" clId="{D6CDA251-7C1E-45BD-907E-0836CFBC6CD5}" dt="2023-08-03T10:02:31.408" v="1152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3313407438" sldId="543"/>
        </pc:sldMkLst>
        <pc:spChg chg="mod">
          <ac:chgData name="Jonas Claes" userId="be7ac5f3-baf5-4a5d-b326-cc746e7de1ab" providerId="ADAL" clId="{D6CDA251-7C1E-45BD-907E-0836CFBC6CD5}" dt="2023-08-03T15:51:55.023" v="1229" actId="20577"/>
          <ac:spMkLst>
            <pc:docMk/>
            <pc:sldMk cId="3313407438" sldId="543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1:14.469" v="1185" actId="478"/>
          <ac:picMkLst>
            <pc:docMk/>
            <pc:sldMk cId="3313407438" sldId="543"/>
            <ac:picMk id="3" creationId="{9A8A63D9-2DA0-CE26-812C-75076F7DD848}"/>
          </ac:picMkLst>
        </pc:picChg>
        <pc:picChg chg="add del">
          <ac:chgData name="Jonas Claes" userId="be7ac5f3-baf5-4a5d-b326-cc746e7de1ab" providerId="ADAL" clId="{D6CDA251-7C1E-45BD-907E-0836CFBC6CD5}" dt="2023-08-03T15:51:13.254" v="1184" actId="22"/>
          <ac:picMkLst>
            <pc:docMk/>
            <pc:sldMk cId="3313407438" sldId="543"/>
            <ac:picMk id="5" creationId="{BC374272-C98B-33C4-80E9-8DA2AF03B060}"/>
          </ac:picMkLst>
        </pc:picChg>
        <pc:picChg chg="add mod">
          <ac:chgData name="Jonas Claes" userId="be7ac5f3-baf5-4a5d-b326-cc746e7de1ab" providerId="ADAL" clId="{D6CDA251-7C1E-45BD-907E-0836CFBC6CD5}" dt="2023-08-03T15:51:34.116" v="1191" actId="1076"/>
          <ac:picMkLst>
            <pc:docMk/>
            <pc:sldMk cId="3313407438" sldId="543"/>
            <ac:picMk id="7" creationId="{5744BAF0-A700-E59D-C70E-F2695BF5AA95}"/>
          </ac:picMkLst>
        </pc:pic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2100524140" sldId="544"/>
        </pc:sldMkLst>
        <pc:picChg chg="add mod">
          <ac:chgData name="Jonas Claes" userId="be7ac5f3-baf5-4a5d-b326-cc746e7de1ab" providerId="ADAL" clId="{D6CDA251-7C1E-45BD-907E-0836CFBC6CD5}" dt="2023-08-03T15:53:01.776" v="1239" actId="1076"/>
          <ac:picMkLst>
            <pc:docMk/>
            <pc:sldMk cId="2100524140" sldId="544"/>
            <ac:picMk id="4" creationId="{DA256588-93D0-799C-A27F-3420E0908378}"/>
          </ac:picMkLst>
        </pc:picChg>
        <pc:picChg chg="del">
          <ac:chgData name="Jonas Claes" userId="be7ac5f3-baf5-4a5d-b326-cc746e7de1ab" providerId="ADAL" clId="{D6CDA251-7C1E-45BD-907E-0836CFBC6CD5}" dt="2023-08-03T15:53:00.011" v="1238" actId="478"/>
          <ac:picMkLst>
            <pc:docMk/>
            <pc:sldMk cId="2100524140" sldId="544"/>
            <ac:picMk id="7" creationId="{5744BAF0-A700-E59D-C70E-F2695BF5AA95}"/>
          </ac:picMkLst>
        </pc:picChg>
      </pc:sldChg>
      <pc:sldChg chg="addSp delSp modSp add mod modAnim">
        <pc:chgData name="Jonas Claes" userId="be7ac5f3-baf5-4a5d-b326-cc746e7de1ab" providerId="ADAL" clId="{D6CDA251-7C1E-45BD-907E-0836CFBC6CD5}" dt="2023-08-03T16:00:29.529" v="1339"/>
        <pc:sldMkLst>
          <pc:docMk/>
          <pc:sldMk cId="2596619122" sldId="545"/>
        </pc:sldMkLst>
        <pc:spChg chg="mod">
          <ac:chgData name="Jonas Claes" userId="be7ac5f3-baf5-4a5d-b326-cc746e7de1ab" providerId="ADAL" clId="{D6CDA251-7C1E-45BD-907E-0836CFBC6CD5}" dt="2023-08-03T15:59:19.123" v="1321" actId="20577"/>
          <ac:spMkLst>
            <pc:docMk/>
            <pc:sldMk cId="2596619122" sldId="545"/>
            <ac:spMk id="2" creationId="{6126597B-F33F-695C-0D2C-B52216B64008}"/>
          </ac:spMkLst>
        </pc:spChg>
        <pc:spChg chg="del">
          <ac:chgData name="Jonas Claes" userId="be7ac5f3-baf5-4a5d-b326-cc746e7de1ab" providerId="ADAL" clId="{D6CDA251-7C1E-45BD-907E-0836CFBC6CD5}" dt="2023-08-03T16:00:12.840" v="1326" actId="478"/>
          <ac:spMkLst>
            <pc:docMk/>
            <pc:sldMk cId="2596619122" sldId="545"/>
            <ac:spMk id="3" creationId="{01C3B145-822E-1610-F264-D30626B72965}"/>
          </ac:spMkLst>
        </pc:spChg>
        <pc:picChg chg="add mod">
          <ac:chgData name="Jonas Claes" userId="be7ac5f3-baf5-4a5d-b326-cc746e7de1ab" providerId="ADAL" clId="{D6CDA251-7C1E-45BD-907E-0836CFBC6CD5}" dt="2023-08-03T16:00:24.104" v="1338" actId="1036"/>
          <ac:picMkLst>
            <pc:docMk/>
            <pc:sldMk cId="2596619122" sldId="545"/>
            <ac:picMk id="4" creationId="{BCD3A192-C114-618E-B174-B886C4116A8A}"/>
          </ac:picMkLst>
        </pc:picChg>
        <pc:picChg chg="del">
          <ac:chgData name="Jonas Claes" userId="be7ac5f3-baf5-4a5d-b326-cc746e7de1ab" providerId="ADAL" clId="{D6CDA251-7C1E-45BD-907E-0836CFBC6CD5}" dt="2023-08-03T15:59:22.086" v="1322" actId="478"/>
          <ac:picMkLst>
            <pc:docMk/>
            <pc:sldMk cId="2596619122" sldId="545"/>
            <ac:picMk id="5" creationId="{F6BC8E9B-1B42-EDB7-881F-578A9BF62C27}"/>
          </ac:picMkLst>
        </pc:picChg>
      </pc:sldChg>
      <pc:sldChg chg="modSp new del mod">
        <pc:chgData name="Jonas Claes" userId="be7ac5f3-baf5-4a5d-b326-cc746e7de1ab" providerId="ADAL" clId="{D6CDA251-7C1E-45BD-907E-0836CFBC6CD5}" dt="2023-08-04T07:11:23.152" v="1364" actId="47"/>
        <pc:sldMkLst>
          <pc:docMk/>
          <pc:sldMk cId="1464589404" sldId="548"/>
        </pc:sldMkLst>
        <pc:spChg chg="mod">
          <ac:chgData name="Jonas Claes" userId="be7ac5f3-baf5-4a5d-b326-cc746e7de1ab" providerId="ADAL" clId="{D6CDA251-7C1E-45BD-907E-0836CFBC6CD5}" dt="2023-08-04T07:11:16.264" v="1363" actId="20577"/>
          <ac:spMkLst>
            <pc:docMk/>
            <pc:sldMk cId="1464589404" sldId="548"/>
            <ac:spMk id="3" creationId="{E97D936C-5AB1-AA58-8F8C-5B0A1C718BE5}"/>
          </ac:spMkLst>
        </pc:spChg>
      </pc:sldChg>
      <pc:sldChg chg="new del">
        <pc:chgData name="Jonas Claes" userId="be7ac5f3-baf5-4a5d-b326-cc746e7de1ab" providerId="ADAL" clId="{D6CDA251-7C1E-45BD-907E-0836CFBC6CD5}" dt="2023-08-04T07:09:25.464" v="1346" actId="680"/>
        <pc:sldMkLst>
          <pc:docMk/>
          <pc:sldMk cId="2936655179" sldId="548"/>
        </pc:sldMkLst>
      </pc:sldChg>
      <pc:sldChg chg="new del">
        <pc:chgData name="Jonas Claes" userId="be7ac5f3-baf5-4a5d-b326-cc746e7de1ab" providerId="ADAL" clId="{D6CDA251-7C1E-45BD-907E-0836CFBC6CD5}" dt="2023-08-04T07:10:30.770" v="1349" actId="47"/>
        <pc:sldMkLst>
          <pc:docMk/>
          <pc:sldMk cId="3257711440" sldId="548"/>
        </pc:sldMkLst>
      </pc:sldChg>
      <pc:sldChg chg="new del">
        <pc:chgData name="Jonas Claes" userId="be7ac5f3-baf5-4a5d-b326-cc746e7de1ab" providerId="ADAL" clId="{D6CDA251-7C1E-45BD-907E-0836CFBC6CD5}" dt="2023-08-04T07:10:36.162" v="1350" actId="47"/>
        <pc:sldMkLst>
          <pc:docMk/>
          <pc:sldMk cId="3094971387" sldId="549"/>
        </pc:sldMkLst>
      </pc:sldChg>
    </pc:docChg>
  </pc:docChgLst>
  <pc:docChgLst>
    <pc:chgData name="Jonas Claes" userId="be7ac5f3-baf5-4a5d-b326-cc746e7de1ab" providerId="ADAL" clId="{78A84505-EEA7-4D59-81E0-FD177903DC51}"/>
    <pc:docChg chg="undo redo custSel addSld delSld modSld">
      <pc:chgData name="Jonas Claes" userId="be7ac5f3-baf5-4a5d-b326-cc746e7de1ab" providerId="ADAL" clId="{78A84505-EEA7-4D59-81E0-FD177903DC51}" dt="2023-10-11T15:06:31.170" v="2399" actId="1036"/>
      <pc:docMkLst>
        <pc:docMk/>
      </pc:docMkLst>
      <pc:sldChg chg="modSp mod">
        <pc:chgData name="Jonas Claes" userId="be7ac5f3-baf5-4a5d-b326-cc746e7de1ab" providerId="ADAL" clId="{78A84505-EEA7-4D59-81E0-FD177903DC51}" dt="2023-10-11T14:12:55.491" v="1260" actId="20577"/>
        <pc:sldMkLst>
          <pc:docMk/>
          <pc:sldMk cId="0" sldId="288"/>
        </pc:sldMkLst>
        <pc:spChg chg="mod">
          <ac:chgData name="Jonas Claes" userId="be7ac5f3-baf5-4a5d-b326-cc746e7de1ab" providerId="ADAL" clId="{78A84505-EEA7-4D59-81E0-FD177903DC51}" dt="2023-10-11T14:12:55.491" v="126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78A84505-EEA7-4D59-81E0-FD177903DC51}" dt="2023-10-11T14:13:57.947" v="1281" actId="20577"/>
        <pc:sldMkLst>
          <pc:docMk/>
          <pc:sldMk cId="4210451147" sldId="523"/>
        </pc:sldMkLst>
        <pc:spChg chg="mod">
          <ac:chgData name="Jonas Claes" userId="be7ac5f3-baf5-4a5d-b326-cc746e7de1ab" providerId="ADAL" clId="{78A84505-EEA7-4D59-81E0-FD177903DC51}" dt="2023-10-11T14:13:57.947" v="12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1:05.770" v="1426" actId="20577"/>
        <pc:sldMkLst>
          <pc:docMk/>
          <pc:sldMk cId="1835174710" sldId="525"/>
        </pc:sldMkLst>
        <pc:spChg chg="mod">
          <ac:chgData name="Jonas Claes" userId="be7ac5f3-baf5-4a5d-b326-cc746e7de1ab" providerId="ADAL" clId="{78A84505-EEA7-4D59-81E0-FD177903DC51}" dt="2023-10-11T14:21:05.770" v="1426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78A84505-EEA7-4D59-81E0-FD177903DC51}" dt="2023-10-11T14:50:34.092" v="1715" actId="20577"/>
        <pc:sldMkLst>
          <pc:docMk/>
          <pc:sldMk cId="926548272" sldId="527"/>
        </pc:sldMkLst>
        <pc:spChg chg="mod">
          <ac:chgData name="Jonas Claes" userId="be7ac5f3-baf5-4a5d-b326-cc746e7de1ab" providerId="ADAL" clId="{78A84505-EEA7-4D59-81E0-FD177903DC51}" dt="2023-10-11T14:44:38.220" v="1643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48:33.090" v="351" actId="255"/>
          <ac:spMkLst>
            <pc:docMk/>
            <pc:sldMk cId="926548272" sldId="527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1:48:06.373" v="343" actId="478"/>
          <ac:spMkLst>
            <pc:docMk/>
            <pc:sldMk cId="926548272" sldId="527"/>
            <ac:spMk id="4" creationId="{C86D908D-DC46-01FE-1C54-61332AF9C006}"/>
          </ac:spMkLst>
        </pc:spChg>
        <pc:spChg chg="add mod">
          <ac:chgData name="Jonas Claes" userId="be7ac5f3-baf5-4a5d-b326-cc746e7de1ab" providerId="ADAL" clId="{78A84505-EEA7-4D59-81E0-FD177903DC51}" dt="2023-10-11T14:50:34.092" v="1715" actId="20577"/>
          <ac:spMkLst>
            <pc:docMk/>
            <pc:sldMk cId="926548272" sldId="527"/>
            <ac:spMk id="4" creationId="{E17DC24B-0682-5310-6AC0-99293DA08BE0}"/>
          </ac:spMkLst>
        </pc:spChg>
        <pc:spChg chg="add del mod">
          <ac:chgData name="Jonas Claes" userId="be7ac5f3-baf5-4a5d-b326-cc746e7de1ab" providerId="ADAL" clId="{78A84505-EEA7-4D59-81E0-FD177903DC51}" dt="2023-10-11T11:48:08.606" v="344" actId="478"/>
          <ac:spMkLst>
            <pc:docMk/>
            <pc:sldMk cId="926548272" sldId="527"/>
            <ac:spMk id="5" creationId="{B9791430-9E3F-290B-C739-0D5F76A1DE02}"/>
          </ac:spMkLst>
        </pc:spChg>
        <pc:picChg chg="add mod">
          <ac:chgData name="Jonas Claes" userId="be7ac5f3-baf5-4a5d-b326-cc746e7de1ab" providerId="ADAL" clId="{78A84505-EEA7-4D59-81E0-FD177903DC51}" dt="2023-10-11T14:47:38.996" v="1685" actId="14100"/>
          <ac:picMkLst>
            <pc:docMk/>
            <pc:sldMk cId="926548272" sldId="527"/>
            <ac:picMk id="7" creationId="{A2BB0072-F67B-1977-EF2B-9876E73C568E}"/>
          </ac:picMkLst>
        </pc:picChg>
      </pc:sldChg>
      <pc:sldChg chg="addSp modSp mod">
        <pc:chgData name="Jonas Claes" userId="be7ac5f3-baf5-4a5d-b326-cc746e7de1ab" providerId="ADAL" clId="{78A84505-EEA7-4D59-81E0-FD177903DC51}" dt="2023-10-11T15:01:25.400" v="2045" actId="20577"/>
        <pc:sldMkLst>
          <pc:docMk/>
          <pc:sldMk cId="1601936973" sldId="528"/>
        </pc:sldMkLst>
        <pc:spChg chg="mod">
          <ac:chgData name="Jonas Claes" userId="be7ac5f3-baf5-4a5d-b326-cc746e7de1ab" providerId="ADAL" clId="{78A84505-EEA7-4D59-81E0-FD177903DC51}" dt="2023-10-11T11:50:46.447" v="39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55:16.428" v="447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5:01:25.400" v="2045" actId="20577"/>
          <ac:spMkLst>
            <pc:docMk/>
            <pc:sldMk cId="1601936973" sldId="528"/>
            <ac:spMk id="4" creationId="{C86D908D-DC46-01FE-1C54-61332AF9C006}"/>
          </ac:spMkLst>
        </pc:spChg>
        <pc:picChg chg="add mod">
          <ac:chgData name="Jonas Claes" userId="be7ac5f3-baf5-4a5d-b326-cc746e7de1ab" providerId="ADAL" clId="{78A84505-EEA7-4D59-81E0-FD177903DC51}" dt="2023-10-11T14:59:50.406" v="1916" actId="14100"/>
          <ac:picMkLst>
            <pc:docMk/>
            <pc:sldMk cId="1601936973" sldId="528"/>
            <ac:picMk id="5" creationId="{02311C43-2FF0-8CD1-1F12-4FCCAE41E1E0}"/>
          </ac:picMkLst>
        </pc:picChg>
      </pc:sldChg>
      <pc:sldChg chg="addSp del mod">
        <pc:chgData name="Jonas Claes" userId="be7ac5f3-baf5-4a5d-b326-cc746e7de1ab" providerId="ADAL" clId="{78A84505-EEA7-4D59-81E0-FD177903DC51}" dt="2023-10-11T14:29:28.192" v="1432" actId="47"/>
        <pc:sldMkLst>
          <pc:docMk/>
          <pc:sldMk cId="341929366" sldId="535"/>
        </pc:sldMkLst>
        <pc:picChg chg="add">
          <ac:chgData name="Jonas Claes" userId="be7ac5f3-baf5-4a5d-b326-cc746e7de1ab" providerId="ADAL" clId="{78A84505-EEA7-4D59-81E0-FD177903DC51}" dt="2023-10-11T11:25:23.827" v="28" actId="22"/>
          <ac:picMkLst>
            <pc:docMk/>
            <pc:sldMk cId="341929366" sldId="535"/>
            <ac:picMk id="4" creationId="{CEA9C746-3C1A-602B-3366-EF00A4710598}"/>
          </ac:picMkLst>
        </pc:picChg>
      </pc:sldChg>
      <pc:sldChg chg="addSp delSp modSp mod">
        <pc:chgData name="Jonas Claes" userId="be7ac5f3-baf5-4a5d-b326-cc746e7de1ab" providerId="ADAL" clId="{78A84505-EEA7-4D59-81E0-FD177903DC51}" dt="2023-10-11T14:30:03.678" v="1447" actId="20577"/>
        <pc:sldMkLst>
          <pc:docMk/>
          <pc:sldMk cId="3759950717" sldId="536"/>
        </pc:sldMkLst>
        <pc:spChg chg="mod">
          <ac:chgData name="Jonas Claes" userId="be7ac5f3-baf5-4a5d-b326-cc746e7de1ab" providerId="ADAL" clId="{78A84505-EEA7-4D59-81E0-FD177903DC51}" dt="2023-10-11T14:30:03.678" v="1447" actId="20577"/>
          <ac:spMkLst>
            <pc:docMk/>
            <pc:sldMk cId="3759950717" sldId="536"/>
            <ac:spMk id="2" creationId="{9EBC4579-C503-F5AB-F28E-5CF708BF72DB}"/>
          </ac:spMkLst>
        </pc:spChg>
        <pc:picChg chg="add mod">
          <ac:chgData name="Jonas Claes" userId="be7ac5f3-baf5-4a5d-b326-cc746e7de1ab" providerId="ADAL" clId="{78A84505-EEA7-4D59-81E0-FD177903DC51}" dt="2023-10-11T11:25:55.659" v="31" actId="1076"/>
          <ac:picMkLst>
            <pc:docMk/>
            <pc:sldMk cId="3759950717" sldId="536"/>
            <ac:picMk id="4" creationId="{9B04175B-1E85-C479-4F2F-5D584219F1A3}"/>
          </ac:picMkLst>
        </pc:picChg>
        <pc:picChg chg="add del mod">
          <ac:chgData name="Jonas Claes" userId="be7ac5f3-baf5-4a5d-b326-cc746e7de1ab" providerId="ADAL" clId="{78A84505-EEA7-4D59-81E0-FD177903DC51}" dt="2023-10-11T14:29:24.104" v="1431" actId="478"/>
          <ac:picMkLst>
            <pc:docMk/>
            <pc:sldMk cId="3759950717" sldId="536"/>
            <ac:picMk id="5" creationId="{D9D5D36D-1081-BA20-36CD-FD410DB0DD0E}"/>
          </ac:picMkLst>
        </pc:picChg>
      </pc:sldChg>
      <pc:sldChg chg="modSp del mod">
        <pc:chgData name="Jonas Claes" userId="be7ac5f3-baf5-4a5d-b326-cc746e7de1ab" providerId="ADAL" clId="{78A84505-EEA7-4D59-81E0-FD177903DC51}" dt="2023-10-11T15:02:00.686" v="2082" actId="47"/>
        <pc:sldMkLst>
          <pc:docMk/>
          <pc:sldMk cId="2021222286" sldId="542"/>
        </pc:sldMkLst>
        <pc:spChg chg="mod">
          <ac:chgData name="Jonas Claes" userId="be7ac5f3-baf5-4a5d-b326-cc746e7de1ab" providerId="ADAL" clId="{78A84505-EEA7-4D59-81E0-FD177903DC51}" dt="2023-10-11T12:13:41.898" v="967" actId="5793"/>
          <ac:spMkLst>
            <pc:docMk/>
            <pc:sldMk cId="2021222286" sldId="542"/>
            <ac:spMk id="4" creationId="{9394DEBA-9E94-9110-24A0-12A91709032D}"/>
          </ac:spMkLst>
        </pc:spChg>
      </pc:sldChg>
      <pc:sldChg chg="modSp mod">
        <pc:chgData name="Jonas Claes" userId="be7ac5f3-baf5-4a5d-b326-cc746e7de1ab" providerId="ADAL" clId="{78A84505-EEA7-4D59-81E0-FD177903DC51}" dt="2023-10-11T14:19:38.267" v="1335" actId="12"/>
        <pc:sldMkLst>
          <pc:docMk/>
          <pc:sldMk cId="4202309818" sldId="543"/>
        </pc:sldMkLst>
        <pc:spChg chg="mod">
          <ac:chgData name="Jonas Claes" userId="be7ac5f3-baf5-4a5d-b326-cc746e7de1ab" providerId="ADAL" clId="{78A84505-EEA7-4D59-81E0-FD177903DC51}" dt="2023-10-11T14:17:49.310" v="1310" actId="20577"/>
          <ac:spMkLst>
            <pc:docMk/>
            <pc:sldMk cId="4202309818" sldId="543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4:19:27.151" v="1334" actId="20577"/>
          <ac:spMkLst>
            <pc:docMk/>
            <pc:sldMk cId="4202309818" sldId="543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4:19:38.267" v="1335" actId="12"/>
          <ac:spMkLst>
            <pc:docMk/>
            <pc:sldMk cId="4202309818" sldId="54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4:45.304" v="1427" actId="20577"/>
        <pc:sldMkLst>
          <pc:docMk/>
          <pc:sldMk cId="3707140782" sldId="547"/>
        </pc:sldMkLst>
        <pc:spChg chg="mod">
          <ac:chgData name="Jonas Claes" userId="be7ac5f3-baf5-4a5d-b326-cc746e7de1ab" providerId="ADAL" clId="{78A84505-EEA7-4D59-81E0-FD177903DC51}" dt="2023-10-11T14:24:45.304" v="142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del">
        <pc:chgData name="Jonas Claes" userId="be7ac5f3-baf5-4a5d-b326-cc746e7de1ab" providerId="ADAL" clId="{78A84505-EEA7-4D59-81E0-FD177903DC51}" dt="2023-10-11T11:49:29.315" v="356" actId="47"/>
        <pc:sldMkLst>
          <pc:docMk/>
          <pc:sldMk cId="3504726612" sldId="549"/>
        </pc:sldMkLst>
      </pc:sldChg>
      <pc:sldChg chg="addSp delSp modSp add mod">
        <pc:chgData name="Jonas Claes" userId="be7ac5f3-baf5-4a5d-b326-cc746e7de1ab" providerId="ADAL" clId="{78A84505-EEA7-4D59-81E0-FD177903DC51}" dt="2023-10-11T14:35:32.325" v="1515" actId="20577"/>
        <pc:sldMkLst>
          <pc:docMk/>
          <pc:sldMk cId="898891649" sldId="551"/>
        </pc:sldMkLst>
        <pc:spChg chg="mod">
          <ac:chgData name="Jonas Claes" userId="be7ac5f3-baf5-4a5d-b326-cc746e7de1ab" providerId="ADAL" clId="{78A84505-EEA7-4D59-81E0-FD177903DC51}" dt="2023-10-11T11:33:31.715" v="295" actId="20577"/>
          <ac:spMkLst>
            <pc:docMk/>
            <pc:sldMk cId="898891649" sldId="551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35:32.325" v="1515" actId="20577"/>
          <ac:spMkLst>
            <pc:docMk/>
            <pc:sldMk cId="898891649" sldId="551"/>
            <ac:spMk id="8" creationId="{FC9FF657-94A7-3B9D-5946-0736196A3208}"/>
          </ac:spMkLst>
        </pc:spChg>
        <pc:picChg chg="del">
          <ac:chgData name="Jonas Claes" userId="be7ac5f3-baf5-4a5d-b326-cc746e7de1ab" providerId="ADAL" clId="{78A84505-EEA7-4D59-81E0-FD177903DC51}" dt="2023-10-11T11:29:18.624" v="56" actId="478"/>
          <ac:picMkLst>
            <pc:docMk/>
            <pc:sldMk cId="898891649" sldId="551"/>
            <ac:picMk id="4" creationId="{9B04175B-1E85-C479-4F2F-5D584219F1A3}"/>
          </ac:picMkLst>
        </pc:picChg>
        <pc:picChg chg="add mod">
          <ac:chgData name="Jonas Claes" userId="be7ac5f3-baf5-4a5d-b326-cc746e7de1ab" providerId="ADAL" clId="{78A84505-EEA7-4D59-81E0-FD177903DC51}" dt="2023-10-11T11:31:34.435" v="188" actId="1076"/>
          <ac:picMkLst>
            <pc:docMk/>
            <pc:sldMk cId="898891649" sldId="551"/>
            <ac:picMk id="5" creationId="{7371B1FF-48A0-8288-E577-AE81ED4651A1}"/>
          </ac:picMkLst>
        </pc:picChg>
        <pc:picChg chg="add mod">
          <ac:chgData name="Jonas Claes" userId="be7ac5f3-baf5-4a5d-b326-cc746e7de1ab" providerId="ADAL" clId="{78A84505-EEA7-4D59-81E0-FD177903DC51}" dt="2023-10-11T14:33:27.959" v="1472" actId="1076"/>
          <ac:picMkLst>
            <pc:docMk/>
            <pc:sldMk cId="898891649" sldId="551"/>
            <ac:picMk id="7" creationId="{B5BE695E-5F91-515F-A46D-B0125CFBA66B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4:44:13.833" v="1627" actId="1076"/>
        <pc:sldMkLst>
          <pc:docMk/>
          <pc:sldMk cId="1865603717" sldId="552"/>
        </pc:sldMkLst>
        <pc:spChg chg="mod">
          <ac:chgData name="Jonas Claes" userId="be7ac5f3-baf5-4a5d-b326-cc746e7de1ab" providerId="ADAL" clId="{78A84505-EEA7-4D59-81E0-FD177903DC51}" dt="2023-10-11T11:33:39.721" v="308" actId="20577"/>
          <ac:spMkLst>
            <pc:docMk/>
            <pc:sldMk cId="1865603717" sldId="552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40:39.951" v="1625" actId="20577"/>
          <ac:spMkLst>
            <pc:docMk/>
            <pc:sldMk cId="1865603717" sldId="552"/>
            <ac:spMk id="3" creationId="{1D0007FC-F5F2-20CE-2AB4-567A177ED112}"/>
          </ac:spMkLst>
        </pc:spChg>
        <pc:spChg chg="add del mod">
          <ac:chgData name="Jonas Claes" userId="be7ac5f3-baf5-4a5d-b326-cc746e7de1ab" providerId="ADAL" clId="{78A84505-EEA7-4D59-81E0-FD177903DC51}" dt="2023-10-11T14:39:07.006" v="1522" actId="478"/>
          <ac:spMkLst>
            <pc:docMk/>
            <pc:sldMk cId="1865603717" sldId="552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4:44:13.833" v="1627" actId="1076"/>
          <ac:picMkLst>
            <pc:docMk/>
            <pc:sldMk cId="1865603717" sldId="552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30.257" v="316" actId="478"/>
          <ac:picMkLst>
            <pc:docMk/>
            <pc:sldMk cId="1865603717" sldId="552"/>
            <ac:picMk id="5" creationId="{7371B1FF-48A0-8288-E577-AE81ED4651A1}"/>
          </ac:picMkLst>
        </pc:picChg>
        <pc:picChg chg="del">
          <ac:chgData name="Jonas Claes" userId="be7ac5f3-baf5-4a5d-b326-cc746e7de1ab" providerId="ADAL" clId="{78A84505-EEA7-4D59-81E0-FD177903DC51}" dt="2023-10-11T11:37:31.874" v="317" actId="478"/>
          <ac:picMkLst>
            <pc:docMk/>
            <pc:sldMk cId="1865603717" sldId="552"/>
            <ac:picMk id="7" creationId="{B5BE695E-5F91-515F-A46D-B0125CFBA66B}"/>
          </ac:picMkLst>
        </pc:picChg>
        <pc:picChg chg="add mod">
          <ac:chgData name="Jonas Claes" userId="be7ac5f3-baf5-4a5d-b326-cc746e7de1ab" providerId="ADAL" clId="{78A84505-EEA7-4D59-81E0-FD177903DC51}" dt="2023-10-11T14:36:31.192" v="1519" actId="1076"/>
          <ac:picMkLst>
            <pc:docMk/>
            <pc:sldMk cId="1865603717" sldId="552"/>
            <ac:picMk id="9" creationId="{C6FA0414-4255-F135-4E17-663353BBEDBF}"/>
          </ac:picMkLst>
        </pc:picChg>
      </pc:sldChg>
      <pc:sldChg chg="addSp delSp modSp add mod modAnim">
        <pc:chgData name="Jonas Claes" userId="be7ac5f3-baf5-4a5d-b326-cc746e7de1ab" providerId="ADAL" clId="{78A84505-EEA7-4D59-81E0-FD177903DC51}" dt="2023-10-11T11:40:37.657" v="334"/>
        <pc:sldMkLst>
          <pc:docMk/>
          <pc:sldMk cId="3220139966" sldId="553"/>
        </pc:sldMkLst>
        <pc:spChg chg="del">
          <ac:chgData name="Jonas Claes" userId="be7ac5f3-baf5-4a5d-b326-cc746e7de1ab" providerId="ADAL" clId="{78A84505-EEA7-4D59-81E0-FD177903DC51}" dt="2023-10-11T11:37:45.964" v="321" actId="478"/>
          <ac:spMkLst>
            <pc:docMk/>
            <pc:sldMk cId="3220139966" sldId="553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1:40:32.573" v="333" actId="1076"/>
          <ac:picMkLst>
            <pc:docMk/>
            <pc:sldMk cId="3220139966" sldId="553"/>
            <ac:picMk id="3" creationId="{CAF821C6-4FF4-80A3-BD16-D2D30AEA26C2}"/>
          </ac:picMkLst>
        </pc:picChg>
        <pc:picChg chg="del">
          <ac:chgData name="Jonas Claes" userId="be7ac5f3-baf5-4a5d-b326-cc746e7de1ab" providerId="ADAL" clId="{78A84505-EEA7-4D59-81E0-FD177903DC51}" dt="2023-10-11T11:37:47.382" v="323" actId="478"/>
          <ac:picMkLst>
            <pc:docMk/>
            <pc:sldMk cId="3220139966" sldId="553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46.276" v="322" actId="478"/>
          <ac:picMkLst>
            <pc:docMk/>
            <pc:sldMk cId="3220139966" sldId="553"/>
            <ac:picMk id="9" creationId="{C6FA0414-4255-F135-4E17-663353BBEDBF}"/>
          </ac:picMkLst>
        </pc:picChg>
      </pc:sldChg>
      <pc:sldChg chg="modSp add mod">
        <pc:chgData name="Jonas Claes" userId="be7ac5f3-baf5-4a5d-b326-cc746e7de1ab" providerId="ADAL" clId="{78A84505-EEA7-4D59-81E0-FD177903DC51}" dt="2023-10-11T15:06:31.170" v="2399" actId="1036"/>
        <pc:sldMkLst>
          <pc:docMk/>
          <pc:sldMk cId="2032194576" sldId="554"/>
        </pc:sldMkLst>
        <pc:spChg chg="mod">
          <ac:chgData name="Jonas Claes" userId="be7ac5f3-baf5-4a5d-b326-cc746e7de1ab" providerId="ADAL" clId="{78A84505-EEA7-4D59-81E0-FD177903DC51}" dt="2023-10-11T15:06:31.170" v="2399" actId="1036"/>
          <ac:spMkLst>
            <pc:docMk/>
            <pc:sldMk cId="2032194576" sldId="554"/>
            <ac:spMk id="4" creationId="{C86D908D-DC46-01FE-1C54-61332AF9C006}"/>
          </ac:spMkLst>
        </pc:spChg>
      </pc:sldChg>
      <pc:sldChg chg="addSp delSp modSp add del mod">
        <pc:chgData name="Jonas Claes" userId="be7ac5f3-baf5-4a5d-b326-cc746e7de1ab" providerId="ADAL" clId="{78A84505-EEA7-4D59-81E0-FD177903DC51}" dt="2023-10-11T14:59:30.682" v="1909" actId="47"/>
        <pc:sldMkLst>
          <pc:docMk/>
          <pc:sldMk cId="3131159616" sldId="555"/>
        </pc:sldMkLst>
        <pc:spChg chg="mod">
          <ac:chgData name="Jonas Claes" userId="be7ac5f3-baf5-4a5d-b326-cc746e7de1ab" providerId="ADAL" clId="{78A84505-EEA7-4D59-81E0-FD177903DC51}" dt="2023-10-11T11:59:03.157" v="693" actId="20577"/>
          <ac:spMkLst>
            <pc:docMk/>
            <pc:sldMk cId="3131159616" sldId="555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4:59:26.112" v="1906" actId="478"/>
          <ac:spMkLst>
            <pc:docMk/>
            <pc:sldMk cId="3131159616" sldId="555"/>
            <ac:spMk id="4" creationId="{C86D908D-DC46-01FE-1C54-61332AF9C006}"/>
          </ac:spMkLst>
        </pc:spChg>
        <pc:picChg chg="add del mod">
          <ac:chgData name="Jonas Claes" userId="be7ac5f3-baf5-4a5d-b326-cc746e7de1ab" providerId="ADAL" clId="{78A84505-EEA7-4D59-81E0-FD177903DC51}" dt="2023-10-11T14:59:28.240" v="1907" actId="21"/>
          <ac:picMkLst>
            <pc:docMk/>
            <pc:sldMk cId="3131159616" sldId="555"/>
            <ac:picMk id="6" creationId="{12CE4D7D-3E18-71CE-0FB3-A14C02AD0D80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2:12:16.932" v="866" actId="14100"/>
        <pc:sldMkLst>
          <pc:docMk/>
          <pc:sldMk cId="3149662191" sldId="556"/>
        </pc:sldMkLst>
        <pc:spChg chg="mod">
          <ac:chgData name="Jonas Claes" userId="be7ac5f3-baf5-4a5d-b326-cc746e7de1ab" providerId="ADAL" clId="{78A84505-EEA7-4D59-81E0-FD177903DC51}" dt="2023-10-11T12:12:13.544" v="865" actId="20577"/>
          <ac:spMkLst>
            <pc:docMk/>
            <pc:sldMk cId="3149662191" sldId="556"/>
            <ac:spMk id="2" creationId="{AD315676-3557-F3DA-4F4C-928116307561}"/>
          </ac:spMkLst>
        </pc:spChg>
        <pc:spChg chg="del mod">
          <ac:chgData name="Jonas Claes" userId="be7ac5f3-baf5-4a5d-b326-cc746e7de1ab" providerId="ADAL" clId="{78A84505-EEA7-4D59-81E0-FD177903DC51}" dt="2023-10-11T12:12:10.078" v="859" actId="478"/>
          <ac:spMkLst>
            <pc:docMk/>
            <pc:sldMk cId="3149662191" sldId="556"/>
            <ac:spMk id="3" creationId="{5FF57E60-F588-07E3-979A-F2608637479B}"/>
          </ac:spMkLst>
        </pc:spChg>
        <pc:spChg chg="del">
          <ac:chgData name="Jonas Claes" userId="be7ac5f3-baf5-4a5d-b326-cc746e7de1ab" providerId="ADAL" clId="{78A84505-EEA7-4D59-81E0-FD177903DC51}" dt="2023-10-11T12:10:35.489" v="799" actId="478"/>
          <ac:spMkLst>
            <pc:docMk/>
            <pc:sldMk cId="3149662191" sldId="556"/>
            <ac:spMk id="4" creationId="{C86D908D-DC46-01FE-1C54-61332AF9C006}"/>
          </ac:spMkLst>
        </pc:spChg>
        <pc:spChg chg="add del mod">
          <ac:chgData name="Jonas Claes" userId="be7ac5f3-baf5-4a5d-b326-cc746e7de1ab" providerId="ADAL" clId="{78A84505-EEA7-4D59-81E0-FD177903DC51}" dt="2023-10-11T12:10:37.327" v="800" actId="478"/>
          <ac:spMkLst>
            <pc:docMk/>
            <pc:sldMk cId="3149662191" sldId="556"/>
            <ac:spMk id="8" creationId="{8B3C4674-7F8E-2064-4879-39C0D4D678DB}"/>
          </ac:spMkLst>
        </pc:spChg>
        <pc:spChg chg="add del mod">
          <ac:chgData name="Jonas Claes" userId="be7ac5f3-baf5-4a5d-b326-cc746e7de1ab" providerId="ADAL" clId="{78A84505-EEA7-4D59-81E0-FD177903DC51}" dt="2023-10-11T12:12:12.081" v="860" actId="478"/>
          <ac:spMkLst>
            <pc:docMk/>
            <pc:sldMk cId="3149662191" sldId="556"/>
            <ac:spMk id="9" creationId="{831278A7-EB15-44A4-AB35-8B9A38537DCE}"/>
          </ac:spMkLst>
        </pc:spChg>
        <pc:picChg chg="del">
          <ac:chgData name="Jonas Claes" userId="be7ac5f3-baf5-4a5d-b326-cc746e7de1ab" providerId="ADAL" clId="{78A84505-EEA7-4D59-81E0-FD177903DC51}" dt="2023-10-11T12:10:32.895" v="798" actId="478"/>
          <ac:picMkLst>
            <pc:docMk/>
            <pc:sldMk cId="3149662191" sldId="556"/>
            <ac:picMk id="6" creationId="{12CE4D7D-3E18-71CE-0FB3-A14C02AD0D80}"/>
          </ac:picMkLst>
        </pc:picChg>
        <pc:picChg chg="add mod">
          <ac:chgData name="Jonas Claes" userId="be7ac5f3-baf5-4a5d-b326-cc746e7de1ab" providerId="ADAL" clId="{78A84505-EEA7-4D59-81E0-FD177903DC51}" dt="2023-10-11T12:12:16.932" v="866" actId="14100"/>
          <ac:picMkLst>
            <pc:docMk/>
            <pc:sldMk cId="3149662191" sldId="556"/>
            <ac:picMk id="7" creationId="{62CE21AE-A9FE-5A1C-ACCE-12B4AEB5110B}"/>
          </ac:picMkLst>
        </pc:picChg>
      </pc:sldChg>
    </pc:docChg>
  </pc:docChgLst>
  <pc:docChgLst>
    <pc:chgData name="Thomas Claesen" userId="S::thomas.claesen@edt.zone::e992c914-9a0d-48ed-8524-55457b30409f" providerId="AD" clId="Web-{958D808E-090D-22FC-03C1-2229237750B5}"/>
    <pc:docChg chg="modSld">
      <pc:chgData name="Thomas Claesen" userId="S::thomas.claesen@edt.zone::e992c914-9a0d-48ed-8524-55457b30409f" providerId="AD" clId="Web-{958D808E-090D-22FC-03C1-2229237750B5}" dt="2023-08-03T06:57:38.702" v="0" actId="20577"/>
      <pc:docMkLst>
        <pc:docMk/>
      </pc:docMkLst>
      <pc:sldChg chg="modSp">
        <pc:chgData name="Thomas Claesen" userId="S::thomas.claesen@edt.zone::e992c914-9a0d-48ed-8524-55457b30409f" providerId="AD" clId="Web-{958D808E-090D-22FC-03C1-2229237750B5}" dt="2023-08-03T06:57:38.702" v="0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958D808E-090D-22FC-03C1-2229237750B5}" dt="2023-08-03T06:57:38.702" v="0" actId="20577"/>
          <ac:spMkLst>
            <pc:docMk/>
            <pc:sldMk cId="926548272" sldId="527"/>
            <ac:spMk id="2" creationId="{AD315676-3557-F3DA-4F4C-928116307561}"/>
          </ac:spMkLst>
        </pc:spChg>
      </pc:sldChg>
    </pc:docChg>
  </pc:docChgLst>
  <pc:docChgLst>
    <pc:chgData name="Thomas Claesen" userId="S::thomas.claesen@edt.zone::e992c914-9a0d-48ed-8524-55457b30409f" providerId="AD" clId="Web-{63C32D25-495F-183B-FA2C-2405B50F8DA2}"/>
    <pc:docChg chg="addSld modSld">
      <pc:chgData name="Thomas Claesen" userId="S::thomas.claesen@edt.zone::e992c914-9a0d-48ed-8524-55457b30409f" providerId="AD" clId="Web-{63C32D25-495F-183B-FA2C-2405B50F8DA2}" dt="2023-09-28T10:24:23.017" v="180" actId="20577"/>
      <pc:docMkLst>
        <pc:docMk/>
      </pc:docMkLst>
      <pc:sldChg chg="modSp">
        <pc:chgData name="Thomas Claesen" userId="S::thomas.claesen@edt.zone::e992c914-9a0d-48ed-8524-55457b30409f" providerId="AD" clId="Web-{63C32D25-495F-183B-FA2C-2405B50F8DA2}" dt="2023-09-28T10:20:12.992" v="169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63C32D25-495F-183B-FA2C-2405B50F8DA2}" dt="2023-09-28T10:15:51.296" v="164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20:12.992" v="16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3:02.550" v="108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63C32D25-495F-183B-FA2C-2405B50F8DA2}" dt="2023-09-28T09:17:27.215" v="6" actId="20577"/>
          <ac:spMkLst>
            <pc:docMk/>
            <pc:sldMk cId="973179684" sldId="531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3:02.550" v="108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6:24.401" v="114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63C32D25-495F-183B-FA2C-2405B50F8DA2}" dt="2023-09-28T09:36:12.428" v="99" actId="20577"/>
          <ac:spMkLst>
            <pc:docMk/>
            <pc:sldMk cId="2259308073" sldId="546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6:24.401" v="114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09:29:19.819" v="57" actId="20577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63C32D25-495F-183B-FA2C-2405B50F8DA2}" dt="2023-09-28T09:22:17.022" v="15" actId="20577"/>
          <ac:spMkLst>
            <pc:docMk/>
            <pc:sldMk cId="3707140782" sldId="54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29:19.819" v="5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02:33.127" v="104" actId="20577"/>
        <pc:sldMkLst>
          <pc:docMk/>
          <pc:sldMk cId="682507787" sldId="548"/>
        </pc:sldMkLst>
        <pc:spChg chg="mod">
          <ac:chgData name="Thomas Claesen" userId="S::thomas.claesen@edt.zone::e992c914-9a0d-48ed-8524-55457b30409f" providerId="AD" clId="Web-{63C32D25-495F-183B-FA2C-2405B50F8DA2}" dt="2023-09-28T10:02:33.127" v="104" actId="20577"/>
          <ac:spMkLst>
            <pc:docMk/>
            <pc:sldMk cId="682507787" sldId="548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31:43.621" v="94" actId="20577"/>
          <ac:spMkLst>
            <pc:docMk/>
            <pc:sldMk cId="682507787" sldId="54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24:23.017" v="180" actId="20577"/>
        <pc:sldMkLst>
          <pc:docMk/>
          <pc:sldMk cId="3504726612" sldId="549"/>
        </pc:sldMkLst>
        <pc:spChg chg="mod">
          <ac:chgData name="Thomas Claesen" userId="S::thomas.claesen@edt.zone::e992c914-9a0d-48ed-8524-55457b30409f" providerId="AD" clId="Web-{63C32D25-495F-183B-FA2C-2405B50F8DA2}" dt="2023-09-28T10:24:23.017" v="180" actId="20577"/>
          <ac:spMkLst>
            <pc:docMk/>
            <pc:sldMk cId="3504726612" sldId="549"/>
            <ac:spMk id="4" creationId="{C86D908D-DC46-01FE-1C54-61332AF9C006}"/>
          </ac:spMkLst>
        </pc:spChg>
      </pc:sldChg>
    </pc:docChg>
  </pc:docChgLst>
  <pc:docChgLst>
    <pc:chgData name="Thomas Claesen" userId="S::thomas.claesen@edt.zone::e992c914-9a0d-48ed-8524-55457b30409f" providerId="AD" clId="Web-{CBEEFBAC-BEBE-B724-0CD5-CC81C7778306}"/>
    <pc:docChg chg="addSld modSld">
      <pc:chgData name="Thomas Claesen" userId="S::thomas.claesen@edt.zone::e992c914-9a0d-48ed-8524-55457b30409f" providerId="AD" clId="Web-{CBEEFBAC-BEBE-B724-0CD5-CC81C7778306}" dt="2023-08-03T08:45:39.716" v="107" actId="20577"/>
      <pc:docMkLst>
        <pc:docMk/>
      </pc:docMkLst>
      <pc:sldChg chg="modSp">
        <pc:chgData name="Thomas Claesen" userId="S::thomas.claesen@edt.zone::e992c914-9a0d-48ed-8524-55457b30409f" providerId="AD" clId="Web-{CBEEFBAC-BEBE-B724-0CD5-CC81C7778306}" dt="2023-08-03T08:45:11.075" v="98" actId="20577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CBEEFBAC-BEBE-B724-0CD5-CC81C7778306}" dt="2023-08-03T08:45:11.075" v="98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modSp">
        <pc:chgData name="Thomas Claesen" userId="S::thomas.claesen@edt.zone::e992c914-9a0d-48ed-8524-55457b30409f" providerId="AD" clId="Web-{CBEEFBAC-BEBE-B724-0CD5-CC81C7778306}" dt="2023-08-03T08:45:15.137" v="101" actId="20577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CBEEFBAC-BEBE-B724-0CD5-CC81C7778306}" dt="2023-08-03T08:45:15.137" v="101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addSp delSp modSp">
        <pc:chgData name="Thomas Claesen" userId="S::thomas.claesen@edt.zone::e992c914-9a0d-48ed-8524-55457b30409f" providerId="AD" clId="Web-{CBEEFBAC-BEBE-B724-0CD5-CC81C7778306}" dt="2023-08-03T08:45:39.716" v="107" actId="20577"/>
        <pc:sldMkLst>
          <pc:docMk/>
          <pc:sldMk cId="4292713278" sldId="534"/>
        </pc:sldMkLst>
        <pc:spChg chg="mod">
          <ac:chgData name="Thomas Claesen" userId="S::thomas.claesen@edt.zone::e992c914-9a0d-48ed-8524-55457b30409f" providerId="AD" clId="Web-{CBEEFBAC-BEBE-B724-0CD5-CC81C7778306}" dt="2023-08-03T08:45:39.716" v="107" actId="20577"/>
          <ac:spMkLst>
            <pc:docMk/>
            <pc:sldMk cId="4292713278" sldId="534"/>
            <ac:spMk id="2" creationId="{6126597B-F33F-695C-0D2C-B52216B64008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6:52.433" v="0"/>
          <ac:spMkLst>
            <pc:docMk/>
            <pc:sldMk cId="4292713278" sldId="534"/>
            <ac:spMk id="4" creationId="{1A3AD84E-3224-245B-26D1-659EFC8EB1A5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37:19.794" v="20" actId="1076"/>
          <ac:picMkLst>
            <pc:docMk/>
            <pc:sldMk cId="4292713278" sldId="534"/>
            <ac:picMk id="5" creationId="{F6BC8E9B-1B42-EDB7-881F-578A9BF62C27}"/>
          </ac:picMkLst>
        </pc:picChg>
      </pc:sldChg>
      <pc:sldChg chg="addSp delSp modSp new">
        <pc:chgData name="Thomas Claesen" userId="S::thomas.claesen@edt.zone::e992c914-9a0d-48ed-8524-55457b30409f" providerId="AD" clId="Web-{CBEEFBAC-BEBE-B724-0CD5-CC81C7778306}" dt="2023-08-03T08:44:50.230" v="86" actId="20577"/>
        <pc:sldMkLst>
          <pc:docMk/>
          <pc:sldMk cId="341929366" sldId="535"/>
        </pc:sldMkLst>
        <pc:spChg chg="mod">
          <ac:chgData name="Thomas Claesen" userId="S::thomas.claesen@edt.zone::e992c914-9a0d-48ed-8524-55457b30409f" providerId="AD" clId="Web-{CBEEFBAC-BEBE-B724-0CD5-CC81C7778306}" dt="2023-08-03T08:44:50.230" v="86" actId="20577"/>
          <ac:spMkLst>
            <pc:docMk/>
            <pc:sldMk cId="341929366" sldId="535"/>
            <ac:spMk id="2" creationId="{9EBC4579-C503-F5AB-F28E-5CF708BF72DB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9.377" v="23"/>
          <ac:spMkLst>
            <pc:docMk/>
            <pc:sldMk cId="341929366" sldId="535"/>
            <ac:spMk id="3" creationId="{368A2A83-242E-CB68-BC62-EAB894F88077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8.361" v="22"/>
          <ac:spMkLst>
            <pc:docMk/>
            <pc:sldMk cId="341929366" sldId="535"/>
            <ac:spMk id="4" creationId="{2F3EF994-F2E0-553D-8164-C9E47C868FC0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0:08.299" v="28" actId="1076"/>
          <ac:picMkLst>
            <pc:docMk/>
            <pc:sldMk cId="341929366" sldId="535"/>
            <ac:picMk id="5" creationId="{48A75212-C7F1-622E-024B-8569520274D7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4:54.793" v="89" actId="20577"/>
        <pc:sldMkLst>
          <pc:docMk/>
          <pc:sldMk cId="3759950717" sldId="536"/>
        </pc:sldMkLst>
        <pc:spChg chg="mod">
          <ac:chgData name="Thomas Claesen" userId="S::thomas.claesen@edt.zone::e992c914-9a0d-48ed-8524-55457b30409f" providerId="AD" clId="Web-{CBEEFBAC-BEBE-B724-0CD5-CC81C7778306}" dt="2023-08-03T08:44:54.793" v="89" actId="20577"/>
          <ac:spMkLst>
            <pc:docMk/>
            <pc:sldMk cId="3759950717" sldId="536"/>
            <ac:spMk id="2" creationId="{9EBC4579-C503-F5AB-F28E-5CF708BF72DB}"/>
          </ac:spMkLst>
        </pc:spChg>
        <pc:picChg chg="add del mod">
          <ac:chgData name="Thomas Claesen" userId="S::thomas.claesen@edt.zone::e992c914-9a0d-48ed-8524-55457b30409f" providerId="AD" clId="Web-{CBEEFBAC-BEBE-B724-0CD5-CC81C7778306}" dt="2023-08-03T08:40:42.144" v="49"/>
          <ac:picMkLst>
            <pc:docMk/>
            <pc:sldMk cId="3759950717" sldId="536"/>
            <ac:picMk id="3" creationId="{76B13FC0-8D74-503F-18E1-D124805A4F93}"/>
          </ac:picMkLst>
        </pc:picChg>
        <pc:picChg chg="add del mod">
          <ac:chgData name="Thomas Claesen" userId="S::thomas.claesen@edt.zone::e992c914-9a0d-48ed-8524-55457b30409f" providerId="AD" clId="Web-{CBEEFBAC-BEBE-B724-0CD5-CC81C7778306}" dt="2023-08-03T08:40:49.176" v="51"/>
          <ac:picMkLst>
            <pc:docMk/>
            <pc:sldMk cId="3759950717" sldId="536"/>
            <ac:picMk id="4" creationId="{DEE3E665-62D1-FD7E-7C8F-3F792AB433BC}"/>
          </ac:picMkLst>
        </pc:picChg>
        <pc:picChg chg="add del">
          <ac:chgData name="Thomas Claesen" userId="S::thomas.claesen@edt.zone::e992c914-9a0d-48ed-8524-55457b30409f" providerId="AD" clId="Web-{CBEEFBAC-BEBE-B724-0CD5-CC81C7778306}" dt="2023-08-03T08:40:50.926" v="52"/>
          <ac:picMkLst>
            <pc:docMk/>
            <pc:sldMk cId="3759950717" sldId="536"/>
            <ac:picMk id="5" creationId="{48A75212-C7F1-622E-024B-8569520274D7}"/>
          </ac:picMkLst>
        </pc:picChg>
        <pc:picChg chg="add mod">
          <ac:chgData name="Thomas Claesen" userId="S::thomas.claesen@edt.zone::e992c914-9a0d-48ed-8524-55457b30409f" providerId="AD" clId="Web-{CBEEFBAC-BEBE-B724-0CD5-CC81C7778306}" dt="2023-08-03T08:41:04.707" v="58" actId="1076"/>
          <ac:picMkLst>
            <pc:docMk/>
            <pc:sldMk cId="3759950717" sldId="536"/>
            <ac:picMk id="6" creationId="{413479CF-C45C-98AF-4A2C-F3FB0E469365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5:01.731" v="94" actId="20577"/>
        <pc:sldMkLst>
          <pc:docMk/>
          <pc:sldMk cId="4033480635" sldId="537"/>
        </pc:sldMkLst>
        <pc:spChg chg="mod">
          <ac:chgData name="Thomas Claesen" userId="S::thomas.claesen@edt.zone::e992c914-9a0d-48ed-8524-55457b30409f" providerId="AD" clId="Web-{CBEEFBAC-BEBE-B724-0CD5-CC81C7778306}" dt="2023-08-03T08:45:01.731" v="94" actId="20577"/>
          <ac:spMkLst>
            <pc:docMk/>
            <pc:sldMk cId="4033480635" sldId="537"/>
            <ac:spMk id="2" creationId="{9EBC4579-C503-F5AB-F28E-5CF708BF72DB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4:17.182" v="67" actId="1076"/>
          <ac:picMkLst>
            <pc:docMk/>
            <pc:sldMk cId="4033480635" sldId="537"/>
            <ac:picMk id="3" creationId="{9A8A63D9-2DA0-CE26-812C-75076F7DD848}"/>
          </ac:picMkLst>
        </pc:picChg>
        <pc:picChg chg="del">
          <ac:chgData name="Thomas Claesen" userId="S::thomas.claesen@edt.zone::e992c914-9a0d-48ed-8524-55457b30409f" providerId="AD" clId="Web-{CBEEFBAC-BEBE-B724-0CD5-CC81C7778306}" dt="2023-08-03T08:44:02.213" v="60"/>
          <ac:picMkLst>
            <pc:docMk/>
            <pc:sldMk cId="4033480635" sldId="537"/>
            <ac:picMk id="6" creationId="{413479CF-C45C-98AF-4A2C-F3FB0E4693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‹nr.›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‹nr.›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2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sz="2400" dirty="0"/>
              <a:t>30 nov.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/>
              <a:t>The first design</a:t>
            </a:r>
          </a:p>
          <a:p>
            <a:pPr lvl="1"/>
            <a:r>
              <a:rPr lang="nl-BE" dirty="0" err="1"/>
              <a:t>Navigating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</a:t>
            </a:r>
          </a:p>
          <a:p>
            <a:pPr lvl="1"/>
            <a:r>
              <a:rPr lang="nl-BE" dirty="0"/>
              <a:t>User </a:t>
            </a:r>
            <a:r>
              <a:rPr lang="nl-BE" dirty="0" err="1"/>
              <a:t>location</a:t>
            </a:r>
            <a:r>
              <a:rPr lang="nl-BE" dirty="0"/>
              <a:t> service</a:t>
            </a:r>
          </a:p>
          <a:p>
            <a:pPr lvl="1"/>
            <a:r>
              <a:rPr lang="nl-BE" dirty="0" err="1"/>
              <a:t>Custom</a:t>
            </a:r>
            <a:r>
              <a:rPr lang="nl-BE" dirty="0"/>
              <a:t> map </a:t>
            </a:r>
            <a:r>
              <a:rPr lang="nl-BE" dirty="0" err="1"/>
              <a:t>integration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dirty="0">
                <a:cs typeface="Calibri"/>
              </a:rPr>
              <a:t>Research</a:t>
            </a:r>
          </a:p>
          <a:p>
            <a:pPr lvl="1"/>
            <a:r>
              <a:rPr lang="nl-BE" dirty="0">
                <a:cs typeface="Calibri"/>
              </a:rPr>
              <a:t>Best </a:t>
            </a:r>
            <a:r>
              <a:rPr lang="nl-BE" dirty="0" err="1">
                <a:cs typeface="Calibri"/>
              </a:rPr>
              <a:t>framework</a:t>
            </a:r>
            <a:endParaRPr lang="nl-BE" dirty="0">
              <a:cs typeface="Calibri"/>
            </a:endParaRPr>
          </a:p>
          <a:p>
            <a:pPr lvl="1"/>
            <a:r>
              <a:rPr lang="nl-BE" dirty="0">
                <a:cs typeface="Calibri"/>
              </a:rPr>
              <a:t>App or webapp</a:t>
            </a:r>
          </a:p>
          <a:p>
            <a:pPr lvl="1"/>
            <a:r>
              <a:rPr lang="nl-BE" dirty="0" err="1">
                <a:cs typeface="Calibri"/>
              </a:rPr>
              <a:t>Optimal</a:t>
            </a:r>
            <a:r>
              <a:rPr lang="nl-BE" dirty="0">
                <a:cs typeface="Calibri"/>
              </a:rPr>
              <a:t> </a:t>
            </a:r>
            <a:r>
              <a:rPr lang="nl-BE" dirty="0" err="1">
                <a:cs typeface="Calibri"/>
              </a:rPr>
              <a:t>localisation</a:t>
            </a:r>
            <a:r>
              <a:rPr lang="nl-BE" dirty="0">
                <a:cs typeface="Calibri"/>
              </a:rPr>
              <a:t> </a:t>
            </a:r>
            <a:r>
              <a:rPr lang="nl-BE" dirty="0" err="1">
                <a:cs typeface="Calibri"/>
              </a:rPr>
              <a:t>methods</a:t>
            </a:r>
            <a:endParaRPr lang="nl-BE" dirty="0">
              <a:cs typeface="Calibri"/>
            </a:endParaRPr>
          </a:p>
          <a:p>
            <a:endParaRPr lang="nl-BE" dirty="0">
              <a:cs typeface="Calibri"/>
            </a:endParaRPr>
          </a:p>
          <a:p>
            <a:r>
              <a:rPr lang="nl-BE" dirty="0" err="1">
                <a:cs typeface="Calibri"/>
              </a:rPr>
              <a:t>Splash</a:t>
            </a:r>
            <a:r>
              <a:rPr lang="nl-BE" dirty="0">
                <a:cs typeface="Calibri"/>
              </a:rPr>
              <a:t> screen on app </a:t>
            </a:r>
            <a:r>
              <a:rPr lang="nl-BE" dirty="0" err="1">
                <a:cs typeface="Calibri"/>
              </a:rPr>
              <a:t>launch</a:t>
            </a:r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The first design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Defining your brand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Color palette</a:t>
            </a:r>
          </a:p>
          <a:p>
            <a:r>
              <a:rPr lang="en-US" dirty="0">
                <a:cs typeface="Calibri"/>
              </a:rPr>
              <a:t>Fonts</a:t>
            </a:r>
          </a:p>
          <a:p>
            <a:r>
              <a:rPr lang="en-US" dirty="0">
                <a:cs typeface="Calibri"/>
              </a:rPr>
              <a:t>Splash Screen</a:t>
            </a:r>
          </a:p>
          <a:p>
            <a:r>
              <a:rPr lang="en-US" dirty="0">
                <a:cs typeface="Calibri"/>
              </a:rPr>
              <a:t>Logo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i="1" dirty="0">
                <a:cs typeface="Calibri"/>
              </a:rPr>
              <a:t>Note – Not permanent, way of implementation is hereby provided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53F334-D123-A5F0-882A-FC3CAED96808}"/>
              </a:ext>
            </a:extLst>
          </p:cNvPr>
          <p:cNvSpPr/>
          <p:nvPr/>
        </p:nvSpPr>
        <p:spPr>
          <a:xfrm>
            <a:off x="8774687" y="676476"/>
            <a:ext cx="1368403" cy="850456"/>
          </a:xfrm>
          <a:prstGeom prst="rect">
            <a:avLst/>
          </a:prstGeom>
          <a:solidFill>
            <a:srgbClr val="A1F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CF0F429-4789-0A5D-3420-192F086B22A8}"/>
              </a:ext>
            </a:extLst>
          </p:cNvPr>
          <p:cNvSpPr/>
          <p:nvPr/>
        </p:nvSpPr>
        <p:spPr>
          <a:xfrm>
            <a:off x="10143090" y="676476"/>
            <a:ext cx="1368403" cy="850456"/>
          </a:xfrm>
          <a:prstGeom prst="rect">
            <a:avLst/>
          </a:prstGeom>
          <a:solidFill>
            <a:srgbClr val="FF4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6C974DC-CBFD-C4AC-1937-0980124BA7D4}"/>
              </a:ext>
            </a:extLst>
          </p:cNvPr>
          <p:cNvSpPr/>
          <p:nvPr/>
        </p:nvSpPr>
        <p:spPr>
          <a:xfrm>
            <a:off x="7406284" y="676476"/>
            <a:ext cx="1368403" cy="850456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21243EC-105C-7874-E5E7-5A5E84B96F78}"/>
              </a:ext>
            </a:extLst>
          </p:cNvPr>
          <p:cNvSpPr/>
          <p:nvPr/>
        </p:nvSpPr>
        <p:spPr>
          <a:xfrm>
            <a:off x="6037881" y="676476"/>
            <a:ext cx="1368403" cy="85045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C5D1906-CFEE-57E9-AA40-C134C73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80" y="1925198"/>
            <a:ext cx="5473612" cy="95383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874038D-1473-B5A7-1507-23DC31E2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686" y="3308655"/>
            <a:ext cx="2495121" cy="974463"/>
          </a:xfrm>
          <a:prstGeom prst="rect">
            <a:avLst/>
          </a:prstGeom>
        </p:spPr>
      </p:pic>
      <p:pic>
        <p:nvPicPr>
          <p:cNvPr id="15" name="Afbeelding 14" descr="Afbeelding met Graphics, symbool, ontwerp&#10;&#10;Automatisch gegenereerde beschrijving">
            <a:extLst>
              <a:ext uri="{FF2B5EF4-FFF2-40B4-BE49-F238E27FC236}">
                <a16:creationId xmlns:a16="http://schemas.microsoft.com/office/drawing/2014/main" id="{C8BD0A47-0672-5876-3264-FDC3C48B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9912" y="2849514"/>
            <a:ext cx="1892744" cy="18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Navigating the app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With the bottom navigation bar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5 screens</a:t>
            </a:r>
          </a:p>
          <a:p>
            <a:pPr lvl="1"/>
            <a:r>
              <a:rPr lang="en-US" dirty="0">
                <a:cs typeface="Calibri"/>
              </a:rPr>
              <a:t>Search Events</a:t>
            </a:r>
          </a:p>
          <a:p>
            <a:pPr lvl="1"/>
            <a:r>
              <a:rPr lang="en-US" dirty="0">
                <a:cs typeface="Calibri"/>
              </a:rPr>
              <a:t>My Events</a:t>
            </a:r>
          </a:p>
          <a:p>
            <a:pPr lvl="1"/>
            <a:r>
              <a:rPr lang="en-US" dirty="0" err="1">
                <a:cs typeface="Calibri"/>
              </a:rPr>
              <a:t>PinPoint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Overview (show on app launch)</a:t>
            </a:r>
          </a:p>
          <a:p>
            <a:pPr lvl="1"/>
            <a:r>
              <a:rPr lang="en-US" dirty="0">
                <a:cs typeface="Calibri"/>
              </a:rPr>
              <a:t>Contacts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Active page is highlighted in navbar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7270368-2A35-6ECA-7EE1-44D9342E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540" y="2519235"/>
            <a:ext cx="532521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User location service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Finding others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User location data </a:t>
            </a:r>
            <a:r>
              <a:rPr lang="en-US" b="1" dirty="0">
                <a:cs typeface="Calibri"/>
              </a:rPr>
              <a:t>from</a:t>
            </a:r>
            <a:r>
              <a:rPr lang="en-US" dirty="0">
                <a:cs typeface="Calibri"/>
              </a:rPr>
              <a:t> database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Refreshed every 5 seconds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Longitude &amp; Latitude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Displayable on map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70B062A-F311-91C8-01BC-3ADB1D2FFB30}"/>
              </a:ext>
            </a:extLst>
          </p:cNvPr>
          <p:cNvSpPr/>
          <p:nvPr/>
        </p:nvSpPr>
        <p:spPr>
          <a:xfrm>
            <a:off x="6630997" y="1211487"/>
            <a:ext cx="1048683" cy="10486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BE06A47-17D4-5398-DDF6-9DEEAC0E1D9F}"/>
              </a:ext>
            </a:extLst>
          </p:cNvPr>
          <p:cNvSpPr/>
          <p:nvPr/>
        </p:nvSpPr>
        <p:spPr>
          <a:xfrm>
            <a:off x="6630998" y="3689359"/>
            <a:ext cx="1048683" cy="10486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90BEFC9-9D08-B11E-ECBE-C029870A7387}"/>
              </a:ext>
            </a:extLst>
          </p:cNvPr>
          <p:cNvSpPr/>
          <p:nvPr/>
        </p:nvSpPr>
        <p:spPr>
          <a:xfrm>
            <a:off x="9893419" y="2335102"/>
            <a:ext cx="1630573" cy="163057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B1EF4692-B4E2-B760-5FBC-88201134DED5}"/>
              </a:ext>
            </a:extLst>
          </p:cNvPr>
          <p:cNvCxnSpPr/>
          <p:nvPr/>
        </p:nvCxnSpPr>
        <p:spPr>
          <a:xfrm>
            <a:off x="7865119" y="1735828"/>
            <a:ext cx="2028300" cy="86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694886E-5310-BF87-B2A3-A75DD8718F96}"/>
              </a:ext>
            </a:extLst>
          </p:cNvPr>
          <p:cNvCxnSpPr>
            <a:cxnSpLocks/>
          </p:cNvCxnSpPr>
          <p:nvPr/>
        </p:nvCxnSpPr>
        <p:spPr>
          <a:xfrm flipV="1">
            <a:off x="7865119" y="3734333"/>
            <a:ext cx="2028300" cy="75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3685DE8-656E-94BE-D34B-A52AE1101412}"/>
              </a:ext>
            </a:extLst>
          </p:cNvPr>
          <p:cNvCxnSpPr/>
          <p:nvPr/>
        </p:nvCxnSpPr>
        <p:spPr>
          <a:xfrm flipH="1" flipV="1">
            <a:off x="7820358" y="1956688"/>
            <a:ext cx="1943899" cy="81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9663D1C-51F8-B2FF-5258-AC3E82C7E985}"/>
              </a:ext>
            </a:extLst>
          </p:cNvPr>
          <p:cNvCxnSpPr/>
          <p:nvPr/>
        </p:nvCxnSpPr>
        <p:spPr>
          <a:xfrm flipH="1">
            <a:off x="7820358" y="3568078"/>
            <a:ext cx="1943899" cy="70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5B970B83-E1D5-FEEB-EA02-A113B3995471}"/>
              </a:ext>
            </a:extLst>
          </p:cNvPr>
          <p:cNvSpPr txBox="1"/>
          <p:nvPr/>
        </p:nvSpPr>
        <p:spPr>
          <a:xfrm>
            <a:off x="8431660" y="1657929"/>
            <a:ext cx="176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84BD00"/>
                </a:solidFill>
              </a:rPr>
              <a:t>data </a:t>
            </a:r>
            <a:r>
              <a:rPr lang="nl-BE" b="1" dirty="0" err="1">
                <a:solidFill>
                  <a:srgbClr val="84BD00"/>
                </a:solidFill>
              </a:rPr>
              <a:t>from</a:t>
            </a:r>
            <a:r>
              <a:rPr lang="nl-BE" b="1" dirty="0">
                <a:solidFill>
                  <a:srgbClr val="84BD00"/>
                </a:solidFill>
              </a:rPr>
              <a:t> user 1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2D66604-61D5-A8FE-4DAA-61AC89E2ECDE}"/>
              </a:ext>
            </a:extLst>
          </p:cNvPr>
          <p:cNvSpPr txBox="1"/>
          <p:nvPr/>
        </p:nvSpPr>
        <p:spPr>
          <a:xfrm>
            <a:off x="8279676" y="4342036"/>
            <a:ext cx="176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84BD00"/>
                </a:solidFill>
              </a:rPr>
              <a:t>data </a:t>
            </a:r>
            <a:r>
              <a:rPr lang="nl-BE" b="1" dirty="0" err="1">
                <a:solidFill>
                  <a:srgbClr val="84BD00"/>
                </a:solidFill>
              </a:rPr>
              <a:t>from</a:t>
            </a:r>
            <a:r>
              <a:rPr lang="nl-BE" b="1" dirty="0">
                <a:solidFill>
                  <a:srgbClr val="84BD00"/>
                </a:solidFill>
              </a:rPr>
              <a:t> user 2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FBC39CE-A633-9848-3E9E-9DB062D11187}"/>
              </a:ext>
            </a:extLst>
          </p:cNvPr>
          <p:cNvSpPr txBox="1"/>
          <p:nvPr/>
        </p:nvSpPr>
        <p:spPr>
          <a:xfrm>
            <a:off x="7482543" y="2915526"/>
            <a:ext cx="21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u="sng" dirty="0">
                <a:solidFill>
                  <a:srgbClr val="D22630"/>
                </a:solidFill>
              </a:rPr>
              <a:t>data </a:t>
            </a:r>
            <a:r>
              <a:rPr lang="nl-BE" b="1" u="sng" dirty="0" err="1">
                <a:solidFill>
                  <a:srgbClr val="D22630"/>
                </a:solidFill>
              </a:rPr>
              <a:t>from</a:t>
            </a:r>
            <a:r>
              <a:rPr lang="nl-BE" b="1" u="sng" dirty="0">
                <a:solidFill>
                  <a:srgbClr val="D22630"/>
                </a:solidFill>
              </a:rPr>
              <a:t> user 1 &amp; 2</a:t>
            </a:r>
          </a:p>
        </p:txBody>
      </p:sp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Custom map integration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For any event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2 options</a:t>
            </a:r>
          </a:p>
          <a:p>
            <a:pPr lvl="1"/>
            <a:r>
              <a:rPr lang="en-US" dirty="0">
                <a:cs typeface="Calibri"/>
              </a:rPr>
              <a:t>Create own floorplan (Rock </a:t>
            </a:r>
            <a:r>
              <a:rPr lang="en-US" dirty="0" err="1">
                <a:cs typeface="Calibri"/>
              </a:rPr>
              <a:t>Werchter</a:t>
            </a:r>
            <a:r>
              <a:rPr lang="en-US" dirty="0">
                <a:cs typeface="Calibri"/>
              </a:rPr>
              <a:t>)</a:t>
            </a:r>
          </a:p>
          <a:p>
            <a:pPr lvl="1"/>
            <a:r>
              <a:rPr lang="en-US" dirty="0">
                <a:cs typeface="Calibri"/>
              </a:rPr>
              <a:t>Copy existing one (</a:t>
            </a:r>
            <a:r>
              <a:rPr lang="en-US" dirty="0" err="1">
                <a:cs typeface="Calibri"/>
              </a:rPr>
              <a:t>Pukkelpop</a:t>
            </a:r>
            <a:r>
              <a:rPr lang="en-US" dirty="0">
                <a:cs typeface="Calibri"/>
              </a:rPr>
              <a:t>)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Displayed on map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F642FB7-21DC-4E3E-1340-99F9CADE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774" y="1433491"/>
            <a:ext cx="3147564" cy="26979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14B8E83-B492-5BDA-A641-D9677627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59" y="2988646"/>
            <a:ext cx="3035010" cy="25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Next steps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dirty="0">
              <a:cs typeface="Calibri"/>
            </a:endParaRPr>
          </a:p>
          <a:p>
            <a:r>
              <a:rPr lang="nl-BE" dirty="0">
                <a:cs typeface="Calibri"/>
              </a:rPr>
              <a:t>Using user </a:t>
            </a:r>
            <a:r>
              <a:rPr lang="nl-BE" dirty="0" err="1">
                <a:cs typeface="Calibri"/>
              </a:rPr>
              <a:t>location</a:t>
            </a:r>
            <a:r>
              <a:rPr lang="nl-BE" dirty="0">
                <a:cs typeface="Calibri"/>
              </a:rPr>
              <a:t> data </a:t>
            </a:r>
            <a:r>
              <a:rPr lang="nl-BE" dirty="0" err="1">
                <a:cs typeface="Calibri"/>
              </a:rPr>
              <a:t>to</a:t>
            </a:r>
            <a:r>
              <a:rPr lang="nl-BE" dirty="0">
                <a:cs typeface="Calibri"/>
              </a:rPr>
              <a:t> display </a:t>
            </a:r>
            <a:r>
              <a:rPr lang="nl-BE" dirty="0" err="1">
                <a:cs typeface="Calibri"/>
              </a:rPr>
              <a:t>position</a:t>
            </a:r>
            <a:r>
              <a:rPr lang="nl-BE" dirty="0">
                <a:cs typeface="Calibri"/>
              </a:rPr>
              <a:t> on map</a:t>
            </a:r>
          </a:p>
          <a:p>
            <a:endParaRPr lang="nl-BE" dirty="0">
              <a:cs typeface="Calibri"/>
            </a:endParaRPr>
          </a:p>
          <a:p>
            <a:r>
              <a:rPr lang="nl-BE" dirty="0" err="1">
                <a:cs typeface="Calibri"/>
              </a:rPr>
              <a:t>Sharing</a:t>
            </a:r>
            <a:r>
              <a:rPr lang="nl-BE" dirty="0">
                <a:cs typeface="Calibri"/>
              </a:rPr>
              <a:t> </a:t>
            </a:r>
            <a:r>
              <a:rPr lang="nl-BE" dirty="0" err="1">
                <a:cs typeface="Calibri"/>
              </a:rPr>
              <a:t>location</a:t>
            </a:r>
            <a:r>
              <a:rPr lang="nl-BE" dirty="0">
                <a:cs typeface="Calibri"/>
              </a:rPr>
              <a:t> data </a:t>
            </a:r>
            <a:r>
              <a:rPr lang="nl-BE" dirty="0" err="1">
                <a:cs typeface="Calibri"/>
              </a:rPr>
              <a:t>with</a:t>
            </a:r>
            <a:r>
              <a:rPr lang="nl-BE" dirty="0">
                <a:cs typeface="Calibri"/>
              </a:rPr>
              <a:t> </a:t>
            </a:r>
            <a:r>
              <a:rPr lang="nl-BE" dirty="0" err="1">
                <a:cs typeface="Calibri"/>
              </a:rPr>
              <a:t>others</a:t>
            </a:r>
            <a:endParaRPr lang="nl-BE" dirty="0">
              <a:cs typeface="Calibri"/>
            </a:endParaRPr>
          </a:p>
          <a:p>
            <a:endParaRPr lang="nl-BE" dirty="0">
              <a:cs typeface="Calibri"/>
            </a:endParaRPr>
          </a:p>
          <a:p>
            <a:r>
              <a:rPr lang="nl-BE" dirty="0">
                <a:cs typeface="Calibri"/>
              </a:rPr>
              <a:t>Using user </a:t>
            </a:r>
            <a:r>
              <a:rPr lang="nl-BE" dirty="0" err="1">
                <a:cs typeface="Calibri"/>
              </a:rPr>
              <a:t>location</a:t>
            </a:r>
            <a:r>
              <a:rPr lang="nl-BE" dirty="0">
                <a:cs typeface="Calibri"/>
              </a:rPr>
              <a:t> </a:t>
            </a:r>
            <a:r>
              <a:rPr lang="nl-BE" dirty="0" err="1">
                <a:cs typeface="Calibri"/>
              </a:rPr>
              <a:t>to</a:t>
            </a:r>
            <a:r>
              <a:rPr lang="nl-BE" dirty="0">
                <a:cs typeface="Calibri"/>
              </a:rPr>
              <a:t> </a:t>
            </a:r>
            <a:r>
              <a:rPr lang="nl-BE" dirty="0" err="1">
                <a:cs typeface="Calibri"/>
              </a:rPr>
              <a:t>navigate</a:t>
            </a:r>
            <a:r>
              <a:rPr lang="nl-BE" dirty="0">
                <a:cs typeface="Calibri"/>
              </a:rPr>
              <a:t> on </a:t>
            </a:r>
            <a:r>
              <a:rPr lang="nl-BE" dirty="0" err="1">
                <a:cs typeface="Calibri"/>
              </a:rPr>
              <a:t>custom</a:t>
            </a:r>
            <a:r>
              <a:rPr lang="nl-BE" dirty="0">
                <a:cs typeface="Calibri"/>
              </a:rPr>
              <a:t> map</a:t>
            </a:r>
          </a:p>
          <a:p>
            <a:endParaRPr lang="nl-BE" dirty="0">
              <a:cs typeface="Calibri"/>
            </a:endParaRPr>
          </a:p>
          <a:p>
            <a:pPr marL="0" indent="0">
              <a:buNone/>
            </a:pPr>
            <a:r>
              <a:rPr lang="nl-BE" dirty="0">
                <a:cs typeface="Calibri"/>
              </a:rPr>
              <a:t>= </a:t>
            </a:r>
            <a:r>
              <a:rPr lang="nl-BE" dirty="0" err="1">
                <a:cs typeface="Calibri"/>
              </a:rPr>
              <a:t>Elaborating</a:t>
            </a:r>
            <a:r>
              <a:rPr lang="nl-BE" dirty="0">
                <a:cs typeface="Calibri"/>
              </a:rPr>
              <a:t> on </a:t>
            </a:r>
            <a:r>
              <a:rPr lang="nl-BE" dirty="0" err="1">
                <a:cs typeface="Calibri"/>
              </a:rPr>
              <a:t>location</a:t>
            </a:r>
            <a:r>
              <a:rPr lang="nl-BE" dirty="0">
                <a:cs typeface="Calibri"/>
              </a:rPr>
              <a:t> services</a:t>
            </a:r>
          </a:p>
          <a:p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150</TotalTime>
  <Words>210</Words>
  <Application>Microsoft Office PowerPoint</Application>
  <PresentationFormat>Breedbeeld</PresentationFormat>
  <Paragraphs>78</Paragraphs>
  <Slides>9</Slides>
  <Notes>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Hube Van Loey</cp:lastModifiedBy>
  <cp:revision>238</cp:revision>
  <dcterms:created xsi:type="dcterms:W3CDTF">2023-08-03T06:17:11Z</dcterms:created>
  <dcterms:modified xsi:type="dcterms:W3CDTF">2023-11-30T19:45:25Z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